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media/image7.jpg" ContentType="image/pn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62" r:id="rId3"/>
    <p:sldId id="263" r:id="rId4"/>
    <p:sldId id="264" r:id="rId5"/>
    <p:sldId id="265" r:id="rId6"/>
    <p:sldId id="266" r:id="rId7"/>
    <p:sldId id="269" r:id="rId8"/>
    <p:sldId id="268" r:id="rId9"/>
  </p:sldIdLst>
  <p:sldSz cx="13004800" cy="9753600"/>
  <p:notesSz cx="13004800" cy="97536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D81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97" autoAdjust="0"/>
    <p:restoredTop sz="89462" autoAdjust="0"/>
  </p:normalViewPr>
  <p:slideViewPr>
    <p:cSldViewPr>
      <p:cViewPr varScale="1">
        <p:scale>
          <a:sx n="61" d="100"/>
          <a:sy n="61" d="100"/>
        </p:scale>
        <p:origin x="1334" y="48"/>
      </p:cViewPr>
      <p:guideLst>
        <p:guide orient="horz" pos="2880"/>
        <p:guide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75360" y="3023616"/>
            <a:ext cx="11054080" cy="20482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950720" y="5462016"/>
            <a:ext cx="9103360" cy="24384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6/5/2021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700" b="0" i="0" u="sng">
                <a:solidFill>
                  <a:srgbClr val="292929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6/5/2021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700" b="0" i="0" u="sng">
                <a:solidFill>
                  <a:srgbClr val="292929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50240" y="2243328"/>
            <a:ext cx="5657088" cy="643737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697472" y="2243328"/>
            <a:ext cx="5657088" cy="643737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6/5/2021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700" b="0" i="0" u="sng">
                <a:solidFill>
                  <a:srgbClr val="292929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6/5/2021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6/5/2021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15885" y="497574"/>
            <a:ext cx="4368165" cy="7416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700" b="0" i="0" u="sng">
                <a:solidFill>
                  <a:srgbClr val="292929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39879" y="1469925"/>
            <a:ext cx="12125041" cy="66344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421632" y="9070848"/>
            <a:ext cx="4161536" cy="4876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50240" y="9070848"/>
            <a:ext cx="2991104" cy="4876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6/5/2021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47700" y="9275571"/>
            <a:ext cx="201930" cy="2622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jp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0695" y="0"/>
            <a:ext cx="13004800" cy="9753600"/>
            <a:chOff x="0" y="0"/>
            <a:chExt cx="13004800" cy="97536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3004800" cy="97536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0739" y="1724103"/>
              <a:ext cx="12603321" cy="1930401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00739" y="1724104"/>
            <a:ext cx="12588875" cy="184941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11600"/>
              </a:lnSpc>
              <a:spcBef>
                <a:spcPts val="100"/>
              </a:spcBef>
              <a:tabLst>
                <a:tab pos="8079740" algn="l"/>
              </a:tabLst>
            </a:pPr>
            <a:r>
              <a:rPr sz="5600" b="1" u="none" spc="40" dirty="0">
                <a:solidFill>
                  <a:schemeClr val="bg1"/>
                </a:solidFill>
                <a:latin typeface="Tahoma"/>
                <a:cs typeface="Tahoma"/>
              </a:rPr>
              <a:t>IceBerg</a:t>
            </a:r>
            <a:r>
              <a:rPr sz="5600" b="1" u="none" spc="270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sz="5600" b="1" u="none" spc="90" dirty="0">
                <a:solidFill>
                  <a:schemeClr val="bg1"/>
                </a:solidFill>
                <a:latin typeface="Tahoma"/>
                <a:cs typeface="Tahoma"/>
              </a:rPr>
              <a:t>Detection</a:t>
            </a:r>
            <a:r>
              <a:rPr sz="5600" b="1" u="none" spc="270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sz="5600" b="1" u="none" spc="75" dirty="0">
                <a:solidFill>
                  <a:schemeClr val="bg1"/>
                </a:solidFill>
                <a:latin typeface="Tahoma"/>
                <a:cs typeface="Tahoma"/>
              </a:rPr>
              <a:t>in</a:t>
            </a:r>
            <a:r>
              <a:rPr lang="en-US" sz="5600" b="1" u="none" spc="75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sz="5600" b="1" u="none" spc="100" dirty="0">
                <a:solidFill>
                  <a:schemeClr val="bg1"/>
                </a:solidFill>
                <a:latin typeface="Tahoma"/>
                <a:cs typeface="Tahoma"/>
              </a:rPr>
              <a:t>Satellite </a:t>
            </a:r>
            <a:r>
              <a:rPr sz="5600" b="1" u="none" spc="105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sz="5600" b="1" u="none" spc="125" dirty="0">
                <a:solidFill>
                  <a:schemeClr val="bg1"/>
                </a:solidFill>
                <a:latin typeface="Tahoma"/>
                <a:cs typeface="Tahoma"/>
              </a:rPr>
              <a:t>Images</a:t>
            </a:r>
            <a:r>
              <a:rPr sz="5600" b="1" u="none" spc="250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sz="5600" b="1" u="none" spc="130" dirty="0">
                <a:solidFill>
                  <a:schemeClr val="bg1"/>
                </a:solidFill>
                <a:latin typeface="Tahoma"/>
                <a:cs typeface="Tahoma"/>
              </a:rPr>
              <a:t>using</a:t>
            </a:r>
            <a:r>
              <a:rPr sz="5600" b="1" u="none" spc="250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sz="5600" b="1" u="none" spc="30" dirty="0">
                <a:solidFill>
                  <a:schemeClr val="bg1"/>
                </a:solidFill>
                <a:latin typeface="Tahoma"/>
                <a:cs typeface="Tahoma"/>
              </a:rPr>
              <a:t>IBM</a:t>
            </a:r>
            <a:r>
              <a:rPr sz="5600" b="1" u="none" spc="250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sz="5600" b="1" u="none" spc="229" dirty="0">
                <a:solidFill>
                  <a:schemeClr val="bg1"/>
                </a:solidFill>
                <a:latin typeface="Tahoma"/>
                <a:cs typeface="Tahoma"/>
              </a:rPr>
              <a:t>Watson</a:t>
            </a:r>
            <a:r>
              <a:rPr sz="5600" b="1" u="none" spc="250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sz="5600" b="1" u="none" spc="155" dirty="0">
                <a:solidFill>
                  <a:schemeClr val="bg1"/>
                </a:solidFill>
                <a:latin typeface="Tahoma"/>
                <a:cs typeface="Tahoma"/>
              </a:rPr>
              <a:t>Studio</a:t>
            </a:r>
            <a:endParaRPr sz="5600" dirty="0">
              <a:solidFill>
                <a:schemeClr val="bg1"/>
              </a:solidFill>
              <a:latin typeface="Tahoma"/>
              <a:cs typeface="Tahoma"/>
            </a:endParaRPr>
          </a:p>
        </p:txBody>
      </p:sp>
      <p:pic>
        <p:nvPicPr>
          <p:cNvPr id="19" name="object 4">
            <a:extLst>
              <a:ext uri="{FF2B5EF4-FFF2-40B4-BE49-F238E27FC236}">
                <a16:creationId xmlns:a16="http://schemas.microsoft.com/office/drawing/2014/main" id="{E50771F2-793E-4C9B-9073-586A88E70813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35000" y="4648200"/>
            <a:ext cx="3962400" cy="4419600"/>
          </a:xfrm>
          <a:prstGeom prst="rect">
            <a:avLst/>
          </a:prstGeom>
        </p:spPr>
      </p:pic>
      <p:pic>
        <p:nvPicPr>
          <p:cNvPr id="25" name="object 9">
            <a:extLst>
              <a:ext uri="{FF2B5EF4-FFF2-40B4-BE49-F238E27FC236}">
                <a16:creationId xmlns:a16="http://schemas.microsoft.com/office/drawing/2014/main" id="{361E1C44-8036-4B79-BF61-0DBB5793E784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85043" y="4876800"/>
            <a:ext cx="3462313" cy="4014665"/>
          </a:xfrm>
          <a:prstGeom prst="rect">
            <a:avLst/>
          </a:prstGeom>
        </p:spPr>
      </p:pic>
      <p:pic>
        <p:nvPicPr>
          <p:cNvPr id="27" name="object 4">
            <a:extLst>
              <a:ext uri="{FF2B5EF4-FFF2-40B4-BE49-F238E27FC236}">
                <a16:creationId xmlns:a16="http://schemas.microsoft.com/office/drawing/2014/main" id="{0F9C1341-C2A3-437E-80DB-DDDD67FB8456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502400" y="4648200"/>
            <a:ext cx="6287213" cy="44196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B0F8C795-0D6A-4357-B09D-1C87D74FFBA6}"/>
              </a:ext>
            </a:extLst>
          </p:cNvPr>
          <p:cNvSpPr txBox="1"/>
          <p:nvPr/>
        </p:nvSpPr>
        <p:spPr>
          <a:xfrm>
            <a:off x="6731000" y="4876800"/>
            <a:ext cx="6629400" cy="42165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400" b="1" dirty="0">
                <a:solidFill>
                  <a:schemeClr val="bg1"/>
                </a:solidFill>
                <a:uFill>
                  <a:solidFill>
                    <a:schemeClr val="tx1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TEAM : IT-005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IN" sz="4400" dirty="0" err="1">
                <a:solidFill>
                  <a:schemeClr val="bg1"/>
                </a:solidFill>
                <a:latin typeface="Bahnschrift SemiCondensed" panose="020B0502040204020203" pitchFamily="34" charset="0"/>
              </a:rPr>
              <a:t>K.Siddharth</a:t>
            </a:r>
            <a:endParaRPr lang="en-IN" sz="4400" dirty="0">
              <a:solidFill>
                <a:schemeClr val="bg1"/>
              </a:solidFill>
              <a:latin typeface="Bahnschrift SemiCondensed" panose="020B0502040204020203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IN" sz="4400" dirty="0" err="1">
                <a:solidFill>
                  <a:schemeClr val="bg1"/>
                </a:solidFill>
                <a:latin typeface="Bahnschrift SemiCondensed" panose="020B0502040204020203" pitchFamily="34" charset="0"/>
              </a:rPr>
              <a:t>K.Nitin</a:t>
            </a:r>
            <a:r>
              <a:rPr lang="en-IN" sz="4400" dirty="0">
                <a:solidFill>
                  <a:schemeClr val="bg1"/>
                </a:solidFill>
                <a:latin typeface="Bahnschrift SemiCondensed" panose="020B0502040204020203" pitchFamily="34" charset="0"/>
              </a:rPr>
              <a:t> Kumar 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IN" sz="4400" dirty="0" err="1">
                <a:solidFill>
                  <a:schemeClr val="bg1"/>
                </a:solidFill>
                <a:latin typeface="Bahnschrift SemiCondensed" panose="020B0502040204020203" pitchFamily="34" charset="0"/>
              </a:rPr>
              <a:t>M.Santhoshi</a:t>
            </a:r>
            <a:endParaRPr lang="en-IN" sz="4400" dirty="0">
              <a:solidFill>
                <a:schemeClr val="bg1"/>
              </a:solidFill>
              <a:latin typeface="Bahnschrift SemiCondensed" panose="020B0502040204020203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IN" sz="4400" dirty="0" err="1">
                <a:solidFill>
                  <a:schemeClr val="bg1"/>
                </a:solidFill>
                <a:latin typeface="Bahnschrift SemiCondensed" panose="020B0502040204020203" pitchFamily="34" charset="0"/>
              </a:rPr>
              <a:t>Neekshith</a:t>
            </a:r>
            <a:r>
              <a:rPr lang="en-IN" sz="4400" dirty="0">
                <a:solidFill>
                  <a:schemeClr val="bg1"/>
                </a:solidFill>
                <a:latin typeface="Bahnschrift SemiCondensed" panose="020B0502040204020203" pitchFamily="34" charset="0"/>
              </a:rPr>
              <a:t> Reddy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IN" sz="4400" dirty="0">
                <a:solidFill>
                  <a:schemeClr val="bg1"/>
                </a:solidFill>
                <a:latin typeface="Bahnschrift SemiCondensed" panose="020B0502040204020203" pitchFamily="34" charset="0"/>
              </a:rPr>
              <a:t>Chandrashekhar Reddy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CF1402-B1AC-4939-BF8A-2E37BE35ED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CA666A-8569-46BC-8241-8EA81AA76D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9F35CC-5921-49FA-9D7D-8A43274E65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1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9342"/>
            <a:ext cx="13004800" cy="9782942"/>
          </a:xfrm>
          <a:prstGeom prst="rect">
            <a:avLst/>
          </a:prstGeom>
        </p:spPr>
      </p:pic>
      <p:pic>
        <p:nvPicPr>
          <p:cNvPr id="9" name="object 4">
            <a:extLst>
              <a:ext uri="{FF2B5EF4-FFF2-40B4-BE49-F238E27FC236}">
                <a16:creationId xmlns:a16="http://schemas.microsoft.com/office/drawing/2014/main" id="{7EA64497-CE13-407F-A575-6907F42738CF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39878" y="1766170"/>
            <a:ext cx="12125041" cy="748985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AA602D2-9D34-4CB8-AA64-EB65D5133AF6}"/>
              </a:ext>
            </a:extLst>
          </p:cNvPr>
          <p:cNvSpPr txBox="1"/>
          <p:nvPr/>
        </p:nvSpPr>
        <p:spPr>
          <a:xfrm>
            <a:off x="977898" y="2110391"/>
            <a:ext cx="11049000" cy="71404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</a:rPr>
              <a:t>Icebergs present serious hazards for ship  navigation and offshore installations. Iceberg  roots a dangerous risk for transportation,  marine oil and gas production plants.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</a:rPr>
              <a:t>Data on Iceberg and Island is significant for  atmosphere science and for different marine  activities in the sea.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</a:rPr>
              <a:t>The main objective of our study is to  estimate the possibility of using different  satellite images for iceberg detection among  open water, fast ice and drifting ice.</a:t>
            </a:r>
          </a:p>
          <a:p>
            <a:endParaRPr lang="en-IN" dirty="0"/>
          </a:p>
        </p:txBody>
      </p:sp>
      <p:pic>
        <p:nvPicPr>
          <p:cNvPr id="13" name="object 4">
            <a:extLst>
              <a:ext uri="{FF2B5EF4-FFF2-40B4-BE49-F238E27FC236}">
                <a16:creationId xmlns:a16="http://schemas.microsoft.com/office/drawing/2014/main" id="{7BA9F709-9034-4ECC-8F58-0EB061B0454C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39877" y="365462"/>
            <a:ext cx="12125041" cy="104854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8818040-EA09-463E-A523-B3AB6D4D8621}"/>
              </a:ext>
            </a:extLst>
          </p:cNvPr>
          <p:cNvSpPr txBox="1"/>
          <p:nvPr/>
        </p:nvSpPr>
        <p:spPr>
          <a:xfrm>
            <a:off x="4174035" y="360243"/>
            <a:ext cx="465672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6000" spc="204" dirty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Cambria"/>
                <a:cs typeface="Cambria"/>
              </a:rPr>
              <a:t>Introduction</a:t>
            </a:r>
            <a:endParaRPr lang="en-IN" sz="6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49824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9AF59B-AF2C-48F6-9EB8-F7630FAB4D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BAD5F0-FD71-435A-90FC-46BD2670C8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2BBC3B-24B0-4010-B855-EA3275E4BD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1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  <p:pic>
        <p:nvPicPr>
          <p:cNvPr id="6" name="object 4">
            <a:extLst>
              <a:ext uri="{FF2B5EF4-FFF2-40B4-BE49-F238E27FC236}">
                <a16:creationId xmlns:a16="http://schemas.microsoft.com/office/drawing/2014/main" id="{05BCB610-CB3F-4321-BB82-EBF331906032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654801" y="228600"/>
            <a:ext cx="6034114" cy="9220200"/>
          </a:xfrm>
          <a:prstGeom prst="rect">
            <a:avLst/>
          </a:prstGeom>
        </p:spPr>
      </p:pic>
      <p:pic>
        <p:nvPicPr>
          <p:cNvPr id="7" name="object 2">
            <a:extLst>
              <a:ext uri="{FF2B5EF4-FFF2-40B4-BE49-F238E27FC236}">
                <a16:creationId xmlns:a16="http://schemas.microsoft.com/office/drawing/2014/main" id="{E819F6B4-48F2-4A3F-A11B-503FFB50C787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883400" y="497574"/>
            <a:ext cx="5562600" cy="8722626"/>
          </a:xfrm>
          <a:prstGeom prst="rect">
            <a:avLst/>
          </a:prstGeom>
        </p:spPr>
      </p:pic>
      <p:pic>
        <p:nvPicPr>
          <p:cNvPr id="8" name="object 4">
            <a:extLst>
              <a:ext uri="{FF2B5EF4-FFF2-40B4-BE49-F238E27FC236}">
                <a16:creationId xmlns:a16="http://schemas.microsoft.com/office/drawing/2014/main" id="{890FB06B-29F4-4A7E-BF5E-681C77D74B47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6748" y="230688"/>
            <a:ext cx="6193252" cy="92202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E737E28-8F7D-4A8A-8298-8E771F3DFE86}"/>
              </a:ext>
            </a:extLst>
          </p:cNvPr>
          <p:cNvSpPr txBox="1"/>
          <p:nvPr/>
        </p:nvSpPr>
        <p:spPr>
          <a:xfrm>
            <a:off x="241858" y="1392960"/>
            <a:ext cx="6023032" cy="8173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7465">
              <a:lnSpc>
                <a:spcPct val="100000"/>
              </a:lnSpc>
              <a:spcBef>
                <a:spcPts val="720"/>
              </a:spcBef>
              <a:buClr>
                <a:srgbClr val="9A958E"/>
              </a:buClr>
              <a:buSzPct val="89583"/>
              <a:tabLst>
                <a:tab pos="315595" algn="l"/>
              </a:tabLst>
            </a:pPr>
            <a:r>
              <a:rPr lang="en-US" sz="2400" b="1" u="sng" spc="2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I</a:t>
            </a:r>
            <a:r>
              <a:rPr lang="en-US" sz="2400" b="1" u="sng" spc="-16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c</a:t>
            </a:r>
            <a:r>
              <a:rPr lang="en-US" sz="2400" b="1" u="sng" spc="-9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e</a:t>
            </a:r>
            <a:r>
              <a:rPr lang="en-US" sz="2400" b="1" u="sng" spc="-21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b</a:t>
            </a:r>
            <a:r>
              <a:rPr lang="en-US" sz="2400" b="1" u="sng" spc="-9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e</a:t>
            </a:r>
            <a:r>
              <a:rPr lang="en-US" sz="2400" b="1" u="sng" spc="-16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r</a:t>
            </a:r>
            <a:r>
              <a:rPr lang="en-US" sz="2400" b="1" u="sng" spc="-18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g</a:t>
            </a:r>
            <a:r>
              <a:rPr lang="en-US" sz="2400" b="1" u="sng" spc="-26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s</a:t>
            </a:r>
            <a:r>
              <a:rPr lang="en-US" sz="2400" b="1" u="sng" spc="-12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 </a:t>
            </a:r>
            <a:r>
              <a:rPr lang="en-US" sz="2400" b="1" u="sng" spc="-15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i</a:t>
            </a:r>
            <a:r>
              <a:rPr lang="en-US" sz="2400" b="1" u="sng" spc="-17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n</a:t>
            </a:r>
            <a:r>
              <a:rPr lang="en-US" sz="2400" b="1" u="sng" spc="-12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 </a:t>
            </a:r>
            <a:r>
              <a:rPr lang="en-US" sz="2400" b="1" u="sng" spc="-21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o</a:t>
            </a:r>
            <a:r>
              <a:rPr lang="en-US" sz="2400" b="1" u="sng" spc="-14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p</a:t>
            </a:r>
            <a:r>
              <a:rPr lang="en-US" sz="2400" b="1" u="sng" spc="-12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e</a:t>
            </a:r>
            <a:r>
              <a:rPr lang="en-US" sz="2400" b="1" u="sng" spc="-17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n</a:t>
            </a:r>
            <a:r>
              <a:rPr lang="en-US" sz="2400" b="1" u="sng" spc="-12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 </a:t>
            </a:r>
            <a:r>
              <a:rPr lang="en-US" sz="2400" b="1" u="sng" spc="-204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w</a:t>
            </a:r>
            <a:r>
              <a:rPr lang="en-US" sz="2400" b="1" u="sng" spc="-15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a</a:t>
            </a:r>
            <a:r>
              <a:rPr lang="en-US" sz="2400" b="1" u="sng" spc="-7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te</a:t>
            </a:r>
            <a:r>
              <a:rPr lang="en-US" sz="2400" b="1" u="sng" spc="-16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r</a:t>
            </a:r>
            <a:r>
              <a:rPr lang="en-US" sz="2400" b="1" u="sng" spc="-12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 </a:t>
            </a:r>
            <a:r>
              <a:rPr lang="en-US" sz="2400" b="1" u="sng" spc="-34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:</a:t>
            </a:r>
            <a:endParaRPr lang="en-US" sz="2400" u="sng" dirty="0">
              <a:solidFill>
                <a:schemeClr val="bg1"/>
              </a:solidFill>
              <a:uFill>
                <a:solidFill>
                  <a:schemeClr val="bg1"/>
                </a:solidFill>
              </a:uFill>
              <a:latin typeface="Arial"/>
              <a:cs typeface="Arial"/>
            </a:endParaRPr>
          </a:p>
          <a:p>
            <a:pPr marL="38100" marR="427990">
              <a:lnSpc>
                <a:spcPct val="121500"/>
              </a:lnSpc>
            </a:pPr>
            <a:r>
              <a:rPr lang="en-US" sz="2400" b="1" spc="2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I</a:t>
            </a:r>
            <a:r>
              <a:rPr lang="en-US" sz="2400" b="1" spc="-16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c</a:t>
            </a:r>
            <a:r>
              <a:rPr lang="en-US" sz="2400" b="1" spc="-9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e</a:t>
            </a:r>
            <a:r>
              <a:rPr lang="en-US" sz="2400" b="1" spc="-21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b</a:t>
            </a:r>
            <a:r>
              <a:rPr lang="en-US" sz="2400" b="1" spc="-9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e</a:t>
            </a:r>
            <a:r>
              <a:rPr lang="en-US" sz="2400" b="1" spc="-16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r</a:t>
            </a:r>
            <a:r>
              <a:rPr lang="en-US" sz="2400" b="1" spc="-18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g</a:t>
            </a:r>
            <a:r>
              <a:rPr lang="en-US" sz="2400" b="1" spc="-26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s</a:t>
            </a:r>
            <a:r>
              <a:rPr lang="en-US" sz="2400" b="1" spc="-12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 </a:t>
            </a:r>
            <a:r>
              <a:rPr lang="en-US" sz="2400" b="1" spc="-18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wi</a:t>
            </a:r>
            <a:r>
              <a:rPr lang="en-US" sz="2400" b="1" spc="-15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l</a:t>
            </a:r>
            <a:r>
              <a:rPr lang="en-US" sz="2400" b="1" spc="-14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l</a:t>
            </a:r>
            <a:r>
              <a:rPr lang="en-US" sz="2400" b="1" spc="-12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 </a:t>
            </a:r>
            <a:r>
              <a:rPr lang="en-US" sz="2400" b="1" spc="-26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s</a:t>
            </a:r>
            <a:r>
              <a:rPr lang="en-US" sz="2400" b="1" spc="-19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ho</a:t>
            </a:r>
            <a:r>
              <a:rPr lang="en-US" sz="2400" b="1" spc="-22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w</a:t>
            </a:r>
            <a:r>
              <a:rPr lang="en-US" sz="2400" b="1" spc="-12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 </a:t>
            </a:r>
            <a:r>
              <a:rPr lang="en-US" sz="2400" b="1" spc="-21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b</a:t>
            </a:r>
            <a:r>
              <a:rPr lang="en-US" sz="2400" b="1" spc="-16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r</a:t>
            </a:r>
            <a:r>
              <a:rPr lang="en-US" sz="2400" b="1" spc="-15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i</a:t>
            </a:r>
            <a:r>
              <a:rPr lang="en-US" sz="2400" b="1" spc="-18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g</a:t>
            </a:r>
            <a:r>
              <a:rPr lang="en-US" sz="2400" b="1" spc="-15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h</a:t>
            </a:r>
            <a:r>
              <a:rPr lang="en-US" sz="2400" b="1" spc="-8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t</a:t>
            </a:r>
            <a:r>
              <a:rPr lang="en-US" sz="2400" b="1" spc="-12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 </a:t>
            </a:r>
            <a:r>
              <a:rPr lang="en-US" sz="2400" b="1" spc="-26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s</a:t>
            </a:r>
            <a:r>
              <a:rPr lang="en-US" sz="2400" b="1" spc="-19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po</a:t>
            </a:r>
            <a:r>
              <a:rPr lang="en-US" sz="2400" b="1" spc="-16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ts</a:t>
            </a:r>
            <a:r>
              <a:rPr lang="en-US" sz="2400" b="1" spc="-12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 </a:t>
            </a:r>
            <a:r>
              <a:rPr lang="en-US" sz="2400" b="1" spc="-13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a</a:t>
            </a:r>
            <a:r>
              <a:rPr lang="en-US" sz="2400" b="1" spc="-18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g</a:t>
            </a:r>
            <a:r>
              <a:rPr lang="en-US" sz="2400" b="1" spc="-13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a</a:t>
            </a:r>
            <a:r>
              <a:rPr lang="en-US" sz="2400" b="1" spc="-15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i</a:t>
            </a:r>
            <a:r>
              <a:rPr lang="en-US" sz="2400" b="1" spc="-17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n</a:t>
            </a:r>
            <a:r>
              <a:rPr lang="en-US" sz="2400" b="1" spc="-26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s</a:t>
            </a:r>
            <a:r>
              <a:rPr lang="en-US" sz="2400" b="1" spc="-5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t</a:t>
            </a:r>
            <a:r>
              <a:rPr lang="en-US" sz="2400" b="1" spc="-12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 </a:t>
            </a:r>
            <a:r>
              <a:rPr lang="en-US" sz="2400" b="1" spc="-13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a</a:t>
            </a:r>
            <a:r>
              <a:rPr lang="en-US" sz="2400" b="1" spc="-12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 </a:t>
            </a:r>
            <a:r>
              <a:rPr lang="en-US" sz="2400" b="1" spc="-21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d</a:t>
            </a:r>
            <a:r>
              <a:rPr lang="en-US" sz="2400" b="1" spc="-13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a</a:t>
            </a:r>
            <a:r>
              <a:rPr lang="en-US" sz="2400" b="1" spc="-16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r</a:t>
            </a:r>
            <a:r>
              <a:rPr lang="en-US" sz="2400" b="1" spc="-114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k  </a:t>
            </a:r>
            <a:r>
              <a:rPr lang="en-US" sz="2400" b="1" spc="-21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b</a:t>
            </a:r>
            <a:r>
              <a:rPr lang="en-US" sz="2400" b="1" spc="-13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a</a:t>
            </a:r>
            <a:r>
              <a:rPr lang="en-US" sz="2400" b="1" spc="-16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c</a:t>
            </a:r>
            <a:r>
              <a:rPr lang="en-US" sz="2400" b="1" spc="-17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k</a:t>
            </a:r>
            <a:r>
              <a:rPr lang="en-US" sz="2400" b="1" spc="-18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g</a:t>
            </a:r>
            <a:r>
              <a:rPr lang="en-US" sz="2400" b="1" spc="-16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r</a:t>
            </a:r>
            <a:r>
              <a:rPr lang="en-US" sz="2400" b="1" spc="-21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o</a:t>
            </a:r>
            <a:r>
              <a:rPr lang="en-US" sz="2400" b="1" spc="-17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un</a:t>
            </a:r>
            <a:r>
              <a:rPr lang="en-US" sz="2400" b="1" spc="-21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d</a:t>
            </a:r>
            <a:r>
              <a:rPr lang="en-US" sz="2400" b="1" spc="-12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 </a:t>
            </a:r>
            <a:r>
              <a:rPr lang="en-US" sz="2400" b="1" spc="-15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i</a:t>
            </a:r>
            <a:r>
              <a:rPr lang="en-US" sz="2400" b="1" spc="-17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n</a:t>
            </a:r>
            <a:r>
              <a:rPr lang="en-US" sz="2400" b="1" spc="-12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 </a:t>
            </a:r>
            <a:r>
              <a:rPr lang="en-US" sz="2400" b="1" spc="-21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o</a:t>
            </a:r>
            <a:r>
              <a:rPr lang="en-US" sz="2400" b="1" spc="-14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pt</a:t>
            </a:r>
            <a:r>
              <a:rPr lang="en-US" sz="2400" b="1" spc="-8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i</a:t>
            </a:r>
            <a:r>
              <a:rPr lang="en-US" sz="2400" b="1" spc="-16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c</a:t>
            </a:r>
            <a:r>
              <a:rPr lang="en-US" sz="2400" b="1" spc="-13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a</a:t>
            </a:r>
            <a:r>
              <a:rPr lang="en-US" sz="2400" b="1" spc="-14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l</a:t>
            </a:r>
            <a:r>
              <a:rPr lang="en-US" sz="2400" b="1" spc="-12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 </a:t>
            </a:r>
            <a:r>
              <a:rPr lang="en-US" sz="2400" b="1" spc="-15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i</a:t>
            </a:r>
            <a:r>
              <a:rPr lang="en-US" sz="2400" b="1" spc="-19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m</a:t>
            </a:r>
            <a:r>
              <a:rPr lang="en-US" sz="2400" b="1" spc="-12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a</a:t>
            </a:r>
            <a:r>
              <a:rPr lang="en-US" sz="2400" b="1" spc="-18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g</a:t>
            </a:r>
            <a:r>
              <a:rPr lang="en-US" sz="2400" b="1" spc="-9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e</a:t>
            </a:r>
            <a:r>
              <a:rPr lang="en-US" sz="2400" b="1" spc="-26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s</a:t>
            </a:r>
            <a:r>
              <a:rPr lang="en-US" sz="2400" b="1" spc="-19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,</a:t>
            </a:r>
            <a:r>
              <a:rPr lang="en-US" sz="2400" b="1" spc="-12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 </a:t>
            </a:r>
            <a:r>
              <a:rPr lang="en-US" sz="2400" b="1" spc="-22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h</a:t>
            </a:r>
            <a:r>
              <a:rPr lang="en-US" sz="2400" b="1" spc="-10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i</a:t>
            </a:r>
            <a:r>
              <a:rPr lang="en-US" sz="2400" b="1" spc="-18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g</a:t>
            </a:r>
            <a:r>
              <a:rPr lang="en-US" sz="2400" b="1" spc="-14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h</a:t>
            </a:r>
            <a:r>
              <a:rPr lang="en-US" sz="2400" b="1" spc="-12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e</a:t>
            </a:r>
            <a:r>
              <a:rPr lang="en-US" sz="2400" b="1" spc="-16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r</a:t>
            </a:r>
            <a:r>
              <a:rPr lang="en-US" sz="2400" b="1" spc="-12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 </a:t>
            </a:r>
            <a:r>
              <a:rPr lang="en-US" sz="2400" b="1" spc="-18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wi</a:t>
            </a:r>
            <a:r>
              <a:rPr lang="en-US" sz="2400" b="1" spc="-17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n</a:t>
            </a:r>
            <a:r>
              <a:rPr lang="en-US" sz="2400" b="1" spc="-13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d  </a:t>
            </a:r>
            <a:r>
              <a:rPr lang="en-US" sz="2400" b="1" spc="-16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r</a:t>
            </a:r>
            <a:r>
              <a:rPr lang="en-US" sz="2400" b="1" spc="-9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e</a:t>
            </a:r>
            <a:r>
              <a:rPr lang="en-US" sz="2400" b="1" spc="-21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d</a:t>
            </a:r>
            <a:r>
              <a:rPr lang="en-US" sz="2400" b="1" spc="-17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u</a:t>
            </a:r>
            <a:r>
              <a:rPr lang="en-US" sz="2400" b="1" spc="-16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c</a:t>
            </a:r>
            <a:r>
              <a:rPr lang="en-US" sz="2400" b="1" spc="-9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e</a:t>
            </a:r>
            <a:r>
              <a:rPr lang="en-US" sz="2400" b="1" spc="-26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s</a:t>
            </a:r>
            <a:r>
              <a:rPr lang="en-US" sz="2400" b="1" spc="-12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 </a:t>
            </a:r>
            <a:r>
              <a:rPr lang="en-US" sz="2400" b="1" spc="-10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the</a:t>
            </a:r>
            <a:r>
              <a:rPr lang="en-US" sz="2400" b="1" spc="-12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 </a:t>
            </a:r>
            <a:r>
              <a:rPr lang="en-US" sz="2400" b="1" spc="-16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c</a:t>
            </a:r>
            <a:r>
              <a:rPr lang="en-US" sz="2400" b="1" spc="-21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o</a:t>
            </a:r>
            <a:r>
              <a:rPr lang="en-US" sz="2400" b="1" spc="-17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n</a:t>
            </a:r>
            <a:r>
              <a:rPr lang="en-US" sz="2400" b="1" spc="-10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tr</a:t>
            </a:r>
            <a:r>
              <a:rPr lang="en-US" sz="2400" b="1" spc="-13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a</a:t>
            </a:r>
            <a:r>
              <a:rPr lang="en-US" sz="2400" b="1" spc="-26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s</a:t>
            </a:r>
            <a:r>
              <a:rPr lang="en-US" sz="2400" b="1" spc="-5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t</a:t>
            </a:r>
            <a:r>
              <a:rPr lang="en-US" sz="2400" b="1" spc="-12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 </a:t>
            </a:r>
            <a:r>
              <a:rPr lang="en-US" sz="2400" b="1" spc="-21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b</a:t>
            </a:r>
            <a:r>
              <a:rPr lang="en-US" sz="2400" b="1" spc="-9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e</a:t>
            </a:r>
            <a:r>
              <a:rPr lang="en-US" sz="2400" b="1" spc="-12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twe</a:t>
            </a:r>
            <a:r>
              <a:rPr lang="en-US" sz="2400" b="1" spc="-9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e</a:t>
            </a:r>
            <a:r>
              <a:rPr lang="en-US" sz="2400" b="1" spc="-17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n</a:t>
            </a:r>
            <a:r>
              <a:rPr lang="en-US" sz="2400" b="1" spc="-12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 </a:t>
            </a:r>
            <a:r>
              <a:rPr lang="en-US" sz="2400" b="1" spc="-21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o</a:t>
            </a:r>
            <a:r>
              <a:rPr lang="en-US" sz="2400" b="1" spc="-14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p</a:t>
            </a:r>
            <a:r>
              <a:rPr lang="en-US" sz="2400" b="1" spc="-12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e</a:t>
            </a:r>
            <a:r>
              <a:rPr lang="en-US" sz="2400" b="1" spc="-17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n</a:t>
            </a:r>
            <a:r>
              <a:rPr lang="en-US" sz="2400" b="1" spc="-12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 </a:t>
            </a:r>
            <a:r>
              <a:rPr lang="en-US" sz="2400" b="1" spc="-204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w</a:t>
            </a:r>
            <a:r>
              <a:rPr lang="en-US" sz="2400" b="1" spc="-15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a</a:t>
            </a:r>
            <a:r>
              <a:rPr lang="en-US" sz="2400" b="1" spc="-7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te</a:t>
            </a:r>
            <a:r>
              <a:rPr lang="en-US" sz="2400" b="1" spc="-16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r</a:t>
            </a:r>
            <a:r>
              <a:rPr lang="en-US" sz="2400" b="1" spc="-12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 </a:t>
            </a:r>
            <a:r>
              <a:rPr lang="en-US" sz="2400" b="1" spc="-13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a</a:t>
            </a:r>
            <a:r>
              <a:rPr lang="en-US" sz="2400" b="1" spc="-17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n</a:t>
            </a:r>
            <a:r>
              <a:rPr lang="en-US" sz="2400" b="1" spc="-13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d  </a:t>
            </a:r>
            <a:r>
              <a:rPr lang="en-US" sz="2400" b="1" spc="-17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icebergs.</a:t>
            </a:r>
            <a:endParaRPr lang="en-US" sz="2400" dirty="0">
              <a:solidFill>
                <a:schemeClr val="bg1"/>
              </a:solidFill>
              <a:uFill>
                <a:solidFill>
                  <a:schemeClr val="bg1"/>
                </a:solidFill>
              </a:uFill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lang="en-US" sz="2400" u="sng" dirty="0">
              <a:solidFill>
                <a:schemeClr val="bg1"/>
              </a:solidFill>
              <a:uFill>
                <a:solidFill>
                  <a:schemeClr val="bg1"/>
                </a:solidFill>
              </a:uFill>
              <a:latin typeface="Arial"/>
              <a:cs typeface="Arial"/>
            </a:endParaRPr>
          </a:p>
          <a:p>
            <a:pPr marL="37465">
              <a:lnSpc>
                <a:spcPct val="100000"/>
              </a:lnSpc>
              <a:buClr>
                <a:srgbClr val="9A958E"/>
              </a:buClr>
              <a:buSzPct val="89583"/>
              <a:tabLst>
                <a:tab pos="315595" algn="l"/>
              </a:tabLst>
            </a:pPr>
            <a:r>
              <a:rPr lang="en-US" sz="2400" b="1" u="sng" spc="2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I</a:t>
            </a:r>
            <a:r>
              <a:rPr lang="en-US" sz="2400" b="1" u="sng" spc="-16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c</a:t>
            </a:r>
            <a:r>
              <a:rPr lang="en-US" sz="2400" b="1" u="sng" spc="-9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e</a:t>
            </a:r>
            <a:r>
              <a:rPr lang="en-US" sz="2400" b="1" u="sng" spc="-21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b</a:t>
            </a:r>
            <a:r>
              <a:rPr lang="en-US" sz="2400" b="1" u="sng" spc="-9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e</a:t>
            </a:r>
            <a:r>
              <a:rPr lang="en-US" sz="2400" b="1" u="sng" spc="-16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r</a:t>
            </a:r>
            <a:r>
              <a:rPr lang="en-US" sz="2400" b="1" u="sng" spc="-18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g</a:t>
            </a:r>
            <a:r>
              <a:rPr lang="en-US" sz="2400" b="1" u="sng" spc="-26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s</a:t>
            </a:r>
            <a:r>
              <a:rPr lang="en-US" sz="2400" b="1" u="sng" spc="-12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 </a:t>
            </a:r>
            <a:r>
              <a:rPr lang="en-US" sz="2400" b="1" u="sng" spc="-15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i</a:t>
            </a:r>
            <a:r>
              <a:rPr lang="en-US" sz="2400" b="1" u="sng" spc="-17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n</a:t>
            </a:r>
            <a:r>
              <a:rPr lang="en-US" sz="2400" b="1" u="sng" spc="-12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 </a:t>
            </a:r>
            <a:r>
              <a:rPr lang="en-US" sz="2400" b="1" u="sng" spc="-21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d</a:t>
            </a:r>
            <a:r>
              <a:rPr lang="en-US" sz="2400" b="1" u="sng" spc="-16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r</a:t>
            </a:r>
            <a:r>
              <a:rPr lang="en-US" sz="2400" b="1" u="sng" spc="-15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i</a:t>
            </a:r>
            <a:r>
              <a:rPr lang="en-US" sz="2400" b="1" u="sng" spc="-6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f</a:t>
            </a:r>
            <a:r>
              <a:rPr lang="en-US" sz="2400" b="1" u="sng" spc="-10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ti</a:t>
            </a:r>
            <a:r>
              <a:rPr lang="en-US" sz="2400" b="1" u="sng" spc="-17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n</a:t>
            </a:r>
            <a:r>
              <a:rPr lang="en-US" sz="2400" b="1" u="sng" spc="-18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g</a:t>
            </a:r>
            <a:r>
              <a:rPr lang="en-US" sz="2400" b="1" u="sng" spc="-12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 </a:t>
            </a:r>
            <a:r>
              <a:rPr lang="en-US" sz="2400" b="1" u="sng" spc="-15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i</a:t>
            </a:r>
            <a:r>
              <a:rPr lang="en-US" sz="2400" b="1" u="sng" spc="-16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c</a:t>
            </a:r>
            <a:r>
              <a:rPr lang="en-US" sz="2400" b="1" u="sng" spc="-9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e </a:t>
            </a:r>
            <a:r>
              <a:rPr lang="en-US" sz="2400" b="1" u="sng" spc="-34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:</a:t>
            </a:r>
            <a:endParaRPr lang="en-US" sz="2400" u="sng" dirty="0">
              <a:solidFill>
                <a:schemeClr val="bg1"/>
              </a:solidFill>
              <a:uFill>
                <a:solidFill>
                  <a:schemeClr val="bg1"/>
                </a:solidFill>
              </a:uFill>
              <a:latin typeface="Arial"/>
              <a:cs typeface="Arial"/>
            </a:endParaRPr>
          </a:p>
          <a:p>
            <a:pPr marL="38100" marR="30480">
              <a:lnSpc>
                <a:spcPct val="121500"/>
              </a:lnSpc>
            </a:pPr>
            <a:r>
              <a:rPr lang="en-US" sz="2400" b="1" spc="2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I</a:t>
            </a:r>
            <a:r>
              <a:rPr lang="en-US" sz="2400" b="1" spc="-16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c</a:t>
            </a:r>
            <a:r>
              <a:rPr lang="en-US" sz="2400" b="1" spc="-9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e</a:t>
            </a:r>
            <a:r>
              <a:rPr lang="en-US" sz="2400" b="1" spc="-21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b</a:t>
            </a:r>
            <a:r>
              <a:rPr lang="en-US" sz="2400" b="1" spc="-9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e</a:t>
            </a:r>
            <a:r>
              <a:rPr lang="en-US" sz="2400" b="1" spc="-16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r</a:t>
            </a:r>
            <a:r>
              <a:rPr lang="en-US" sz="2400" b="1" spc="-18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g</a:t>
            </a:r>
            <a:r>
              <a:rPr lang="en-US" sz="2400" b="1" spc="-26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s</a:t>
            </a:r>
            <a:r>
              <a:rPr lang="en-US" sz="2400" b="1" spc="-12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 </a:t>
            </a:r>
            <a:r>
              <a:rPr lang="en-US" sz="2400" b="1" spc="-18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wi</a:t>
            </a:r>
            <a:r>
              <a:rPr lang="en-US" sz="2400" b="1" spc="-15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l</a:t>
            </a:r>
            <a:r>
              <a:rPr lang="en-US" sz="2400" b="1" spc="-14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l</a:t>
            </a:r>
            <a:r>
              <a:rPr lang="en-US" sz="2400" b="1" spc="-12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 </a:t>
            </a:r>
            <a:r>
              <a:rPr lang="en-US" sz="2400" b="1" spc="-16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cr</a:t>
            </a:r>
            <a:r>
              <a:rPr lang="en-US" sz="2400" b="1" spc="-9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e</a:t>
            </a:r>
            <a:r>
              <a:rPr lang="en-US" sz="2400" b="1" spc="-13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a</a:t>
            </a:r>
            <a:r>
              <a:rPr lang="en-US" sz="2400" b="1" spc="-7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te</a:t>
            </a:r>
            <a:r>
              <a:rPr lang="en-US" sz="2400" b="1" spc="-12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 </a:t>
            </a:r>
            <a:r>
              <a:rPr lang="en-US" sz="2400" b="1" spc="-10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tr</a:t>
            </a:r>
            <a:r>
              <a:rPr lang="en-US" sz="2400" b="1" spc="-13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a</a:t>
            </a:r>
            <a:r>
              <a:rPr lang="en-US" sz="2400" b="1" spc="-16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c</a:t>
            </a:r>
            <a:r>
              <a:rPr lang="en-US" sz="2400" b="1" spc="-17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k</a:t>
            </a:r>
            <a:r>
              <a:rPr lang="en-US" sz="2400" b="1" spc="-26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s</a:t>
            </a:r>
            <a:r>
              <a:rPr lang="en-US" sz="2400" b="1" spc="-12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 </a:t>
            </a:r>
            <a:r>
              <a:rPr lang="en-US" sz="2400" b="1" spc="-15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i</a:t>
            </a:r>
            <a:r>
              <a:rPr lang="en-US" sz="2400" b="1" spc="-17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n</a:t>
            </a:r>
            <a:r>
              <a:rPr lang="en-US" sz="2400" b="1" spc="-12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 </a:t>
            </a:r>
            <a:r>
              <a:rPr lang="en-US" sz="2400" b="1" spc="-10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the</a:t>
            </a:r>
            <a:r>
              <a:rPr lang="en-US" sz="2400" b="1" spc="-12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 </a:t>
            </a:r>
            <a:r>
              <a:rPr lang="en-US" sz="2400" b="1" spc="-21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d</a:t>
            </a:r>
            <a:r>
              <a:rPr lang="en-US" sz="2400" b="1" spc="-16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r</a:t>
            </a:r>
            <a:r>
              <a:rPr lang="en-US" sz="2400" b="1" spc="-15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i</a:t>
            </a:r>
            <a:r>
              <a:rPr lang="en-US" sz="2400" b="1" spc="-6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f</a:t>
            </a:r>
            <a:r>
              <a:rPr lang="en-US" sz="2400" b="1" spc="-10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ti</a:t>
            </a:r>
            <a:r>
              <a:rPr lang="en-US" sz="2400" b="1" spc="-17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n</a:t>
            </a:r>
            <a:r>
              <a:rPr lang="en-US" sz="2400" b="1" spc="-18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g</a:t>
            </a:r>
            <a:r>
              <a:rPr lang="en-US" sz="2400" b="1" spc="-12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 </a:t>
            </a:r>
            <a:r>
              <a:rPr lang="en-US" sz="2400" b="1" spc="-15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i</a:t>
            </a:r>
            <a:r>
              <a:rPr lang="en-US" sz="2400" b="1" spc="-16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c</a:t>
            </a:r>
            <a:r>
              <a:rPr lang="en-US" sz="2400" b="1" spc="-9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e</a:t>
            </a:r>
            <a:r>
              <a:rPr lang="en-US" sz="2400" b="1" spc="-12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 </a:t>
            </a:r>
            <a:r>
              <a:rPr lang="en-US" sz="2400" b="1" spc="-15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i</a:t>
            </a:r>
            <a:r>
              <a:rPr lang="en-US" sz="2400" b="1" spc="-5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f  </a:t>
            </a:r>
            <a:r>
              <a:rPr lang="en-US" sz="2400" b="1" spc="-114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there</a:t>
            </a:r>
            <a:r>
              <a:rPr lang="en-US" sz="2400" b="1" spc="-12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 </a:t>
            </a:r>
            <a:r>
              <a:rPr lang="en-US" sz="2400" b="1" spc="-13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are</a:t>
            </a:r>
            <a:r>
              <a:rPr lang="en-US" sz="2400" b="1" spc="-12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 </a:t>
            </a:r>
            <a:r>
              <a:rPr lang="en-US" sz="2400" b="1" spc="-14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larger</a:t>
            </a:r>
            <a:r>
              <a:rPr lang="en-US" sz="2400" b="1" spc="-12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 </a:t>
            </a:r>
            <a:r>
              <a:rPr lang="en-US" sz="2400" b="1" spc="-15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floes</a:t>
            </a:r>
            <a:r>
              <a:rPr lang="en-US" sz="2400" b="1" spc="-12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 </a:t>
            </a:r>
            <a:r>
              <a:rPr lang="en-US" sz="2400" b="1" spc="-14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of</a:t>
            </a:r>
            <a:r>
              <a:rPr lang="en-US" sz="2400" b="1" spc="-12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 </a:t>
            </a:r>
            <a:r>
              <a:rPr lang="en-US" sz="2400" b="1" spc="-17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consolidated</a:t>
            </a:r>
            <a:r>
              <a:rPr lang="en-US" sz="2400" b="1" spc="-12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 </a:t>
            </a:r>
            <a:r>
              <a:rPr lang="en-US" sz="2400" b="1" spc="-15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ice.</a:t>
            </a:r>
            <a:r>
              <a:rPr lang="en-US" sz="2400" b="1" spc="-12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 </a:t>
            </a:r>
            <a:r>
              <a:rPr lang="en-US" sz="2400" b="1" spc="-11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Difficult </a:t>
            </a:r>
            <a:r>
              <a:rPr lang="en-US" sz="2400" b="1" spc="-65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 </a:t>
            </a:r>
            <a:r>
              <a:rPr lang="en-US" sz="2400" b="1" spc="-13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to</a:t>
            </a:r>
            <a:r>
              <a:rPr lang="en-US" sz="2400" b="1" spc="-12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 </a:t>
            </a:r>
            <a:r>
              <a:rPr lang="en-US" sz="2400" b="1" spc="-21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d</a:t>
            </a:r>
            <a:r>
              <a:rPr lang="en-US" sz="2400" b="1" spc="-15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i</a:t>
            </a:r>
            <a:r>
              <a:rPr lang="en-US" sz="2400" b="1" spc="-26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s</a:t>
            </a:r>
            <a:r>
              <a:rPr lang="en-US" sz="2400" b="1" spc="-10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ti</a:t>
            </a:r>
            <a:r>
              <a:rPr lang="en-US" sz="2400" b="1" spc="-17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n</a:t>
            </a:r>
            <a:r>
              <a:rPr lang="en-US" sz="2400" b="1" spc="-18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g</a:t>
            </a:r>
            <a:r>
              <a:rPr lang="en-US" sz="2400" b="1" spc="-17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u</a:t>
            </a:r>
            <a:r>
              <a:rPr lang="en-US" sz="2400" b="1" spc="-15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i</a:t>
            </a:r>
            <a:r>
              <a:rPr lang="en-US" sz="2400" b="1" spc="-26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s</a:t>
            </a:r>
            <a:r>
              <a:rPr lang="en-US" sz="2400" b="1" spc="-17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h</a:t>
            </a:r>
            <a:r>
              <a:rPr lang="en-US" sz="2400" b="1" spc="-12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 </a:t>
            </a:r>
            <a:r>
              <a:rPr lang="en-US" sz="2400" b="1" spc="-15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i</a:t>
            </a:r>
            <a:r>
              <a:rPr lang="en-US" sz="2400" b="1" spc="-16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c</a:t>
            </a:r>
            <a:r>
              <a:rPr lang="en-US" sz="2400" b="1" spc="-9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e</a:t>
            </a:r>
            <a:r>
              <a:rPr lang="en-US" sz="2400" b="1" spc="-21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b</a:t>
            </a:r>
            <a:r>
              <a:rPr lang="en-US" sz="2400" b="1" spc="-9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e</a:t>
            </a:r>
            <a:r>
              <a:rPr lang="en-US" sz="2400" b="1" spc="-16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r</a:t>
            </a:r>
            <a:r>
              <a:rPr lang="en-US" sz="2400" b="1" spc="-18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g</a:t>
            </a:r>
            <a:r>
              <a:rPr lang="en-US" sz="2400" b="1" spc="-26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s</a:t>
            </a:r>
            <a:r>
              <a:rPr lang="en-US" sz="2400" b="1" spc="-12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 </a:t>
            </a:r>
            <a:r>
              <a:rPr lang="en-US" sz="2400" b="1" spc="-6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f</a:t>
            </a:r>
            <a:r>
              <a:rPr lang="en-US" sz="2400" b="1" spc="-16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r</a:t>
            </a:r>
            <a:r>
              <a:rPr lang="en-US" sz="2400" b="1" spc="-21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o</a:t>
            </a:r>
            <a:r>
              <a:rPr lang="en-US" sz="2400" b="1" spc="-18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m</a:t>
            </a:r>
            <a:r>
              <a:rPr lang="en-US" sz="2400" b="1" spc="-12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 </a:t>
            </a:r>
            <a:r>
              <a:rPr lang="en-US" sz="2400" b="1" spc="-13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a</a:t>
            </a:r>
            <a:r>
              <a:rPr lang="en-US" sz="2400" b="1" spc="-12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 </a:t>
            </a:r>
            <a:r>
              <a:rPr lang="en-US" sz="2400" b="1" spc="-21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b</a:t>
            </a:r>
            <a:r>
              <a:rPr lang="en-US" sz="2400" b="1" spc="-13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a</a:t>
            </a:r>
            <a:r>
              <a:rPr lang="en-US" sz="2400" b="1" spc="-16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c</a:t>
            </a:r>
            <a:r>
              <a:rPr lang="en-US" sz="2400" b="1" spc="-17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k</a:t>
            </a:r>
            <a:r>
              <a:rPr lang="en-US" sz="2400" b="1" spc="-18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g</a:t>
            </a:r>
            <a:r>
              <a:rPr lang="en-US" sz="2400" b="1" spc="-16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r</a:t>
            </a:r>
            <a:r>
              <a:rPr lang="en-US" sz="2400" b="1" spc="-21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o</a:t>
            </a:r>
            <a:r>
              <a:rPr lang="en-US" sz="2400" b="1" spc="-17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un</a:t>
            </a:r>
            <a:r>
              <a:rPr lang="en-US" sz="2400" b="1" spc="-21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d</a:t>
            </a:r>
            <a:r>
              <a:rPr lang="en-US" sz="2400" b="1" spc="-12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 </a:t>
            </a:r>
            <a:r>
              <a:rPr lang="en-US" sz="2400" b="1" spc="-15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i</a:t>
            </a:r>
            <a:r>
              <a:rPr lang="en-US" sz="2400" b="1" spc="-11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n  </a:t>
            </a:r>
            <a:r>
              <a:rPr lang="en-US" sz="2400" b="1" spc="-21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o</a:t>
            </a:r>
            <a:r>
              <a:rPr lang="en-US" sz="2400" b="1" spc="-14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pt</a:t>
            </a:r>
            <a:r>
              <a:rPr lang="en-US" sz="2400" b="1" spc="-8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i</a:t>
            </a:r>
            <a:r>
              <a:rPr lang="en-US" sz="2400" b="1" spc="-16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c</a:t>
            </a:r>
            <a:r>
              <a:rPr lang="en-US" sz="2400" b="1" spc="-13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a</a:t>
            </a:r>
            <a:r>
              <a:rPr lang="en-US" sz="2400" b="1" spc="-14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l</a:t>
            </a:r>
            <a:r>
              <a:rPr lang="en-US" sz="2400" b="1" spc="-12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 </a:t>
            </a:r>
            <a:r>
              <a:rPr lang="en-US" sz="2400" b="1" spc="-15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i</a:t>
            </a:r>
            <a:r>
              <a:rPr lang="en-US" sz="2400" b="1" spc="-19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m</a:t>
            </a:r>
            <a:r>
              <a:rPr lang="en-US" sz="2400" b="1" spc="-12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a</a:t>
            </a:r>
            <a:r>
              <a:rPr lang="en-US" sz="2400" b="1" spc="-18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g</a:t>
            </a:r>
            <a:r>
              <a:rPr lang="en-US" sz="2400" b="1" spc="-9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e</a:t>
            </a:r>
            <a:r>
              <a:rPr lang="en-US" sz="2400" b="1" spc="-26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s</a:t>
            </a:r>
            <a:r>
              <a:rPr lang="en-US" sz="2400" b="1" spc="-12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 </a:t>
            </a:r>
            <a:r>
              <a:rPr lang="en-US" sz="2400" b="1" spc="-15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i</a:t>
            </a:r>
            <a:r>
              <a:rPr lang="en-US" sz="2400" b="1" spc="-6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f</a:t>
            </a:r>
            <a:r>
              <a:rPr lang="en-US" sz="2400" b="1" spc="-12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 </a:t>
            </a:r>
            <a:r>
              <a:rPr lang="en-US" sz="2400" b="1" spc="-21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o</a:t>
            </a:r>
            <a:r>
              <a:rPr lang="en-US" sz="2400" b="1" spc="-17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n</a:t>
            </a:r>
            <a:r>
              <a:rPr lang="en-US" sz="2400" b="1" spc="-15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l</a:t>
            </a:r>
            <a:r>
              <a:rPr lang="en-US" sz="2400" b="1" spc="-23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y</a:t>
            </a:r>
            <a:r>
              <a:rPr lang="en-US" sz="2400" b="1" spc="-12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 </a:t>
            </a:r>
            <a:r>
              <a:rPr lang="en-US" sz="2400" b="1" spc="-21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b</a:t>
            </a:r>
            <a:r>
              <a:rPr lang="en-US" sz="2400" b="1" spc="-13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a</a:t>
            </a:r>
            <a:r>
              <a:rPr lang="en-US" sz="2400" b="1" spc="-16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c</a:t>
            </a:r>
            <a:r>
              <a:rPr lang="en-US" sz="2400" b="1" spc="-17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k</a:t>
            </a:r>
            <a:r>
              <a:rPr lang="en-US" sz="2400" b="1" spc="-26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s</a:t>
            </a:r>
            <a:r>
              <a:rPr lang="en-US" sz="2400" b="1" spc="-16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c</a:t>
            </a:r>
            <a:r>
              <a:rPr lang="en-US" sz="2400" b="1" spc="-13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a</a:t>
            </a:r>
            <a:r>
              <a:rPr lang="en-US" sz="2400" b="1" spc="-6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tte</a:t>
            </a:r>
            <a:r>
              <a:rPr lang="en-US" sz="2400" b="1" spc="-16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r</a:t>
            </a:r>
            <a:r>
              <a:rPr lang="en-US" sz="2400" b="1" spc="-12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 </a:t>
            </a:r>
            <a:r>
              <a:rPr lang="en-US" sz="2400" b="1" spc="-15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i</a:t>
            </a:r>
            <a:r>
              <a:rPr lang="en-US" sz="2400" b="1" spc="-17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n</a:t>
            </a:r>
            <a:r>
              <a:rPr lang="en-US" sz="2400" b="1" spc="-6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f</a:t>
            </a:r>
            <a:r>
              <a:rPr lang="en-US" sz="2400" b="1" spc="-21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o</a:t>
            </a:r>
            <a:r>
              <a:rPr lang="en-US" sz="2400" b="1" spc="-16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r</a:t>
            </a:r>
            <a:r>
              <a:rPr lang="en-US" sz="2400" b="1" spc="-19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m</a:t>
            </a:r>
            <a:r>
              <a:rPr lang="en-US" sz="2400" b="1" spc="-12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a</a:t>
            </a:r>
            <a:r>
              <a:rPr lang="en-US" sz="2400" b="1" spc="-10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ti</a:t>
            </a:r>
            <a:r>
              <a:rPr lang="en-US" sz="2400" b="1" spc="-21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o</a:t>
            </a:r>
            <a:r>
              <a:rPr lang="en-US" sz="2400" b="1" spc="-17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n</a:t>
            </a:r>
            <a:r>
              <a:rPr lang="en-US" sz="2400" b="1" spc="-12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 </a:t>
            </a:r>
            <a:r>
              <a:rPr lang="en-US" sz="2400" b="1" spc="-15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i</a:t>
            </a:r>
            <a:r>
              <a:rPr lang="en-US" sz="2400" b="1" spc="-17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s  </a:t>
            </a:r>
            <a:r>
              <a:rPr lang="en-US" sz="2400" b="1" spc="-16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available.</a:t>
            </a:r>
            <a:endParaRPr lang="en-US" sz="2400" dirty="0">
              <a:solidFill>
                <a:schemeClr val="bg1"/>
              </a:solidFill>
              <a:uFill>
                <a:solidFill>
                  <a:schemeClr val="bg1"/>
                </a:solidFill>
              </a:uFill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lang="en-US" sz="2400" u="sng" dirty="0">
              <a:solidFill>
                <a:schemeClr val="bg1"/>
              </a:solidFill>
              <a:uFill>
                <a:solidFill>
                  <a:schemeClr val="bg1"/>
                </a:solidFill>
              </a:uFill>
              <a:latin typeface="Arial"/>
              <a:cs typeface="Arial"/>
            </a:endParaRPr>
          </a:p>
          <a:p>
            <a:pPr marL="38100" marR="313690">
              <a:lnSpc>
                <a:spcPct val="123200"/>
              </a:lnSpc>
              <a:spcBef>
                <a:spcPts val="5"/>
              </a:spcBef>
              <a:tabLst>
                <a:tab pos="274320" algn="l"/>
                <a:tab pos="274955" algn="l"/>
              </a:tabLst>
            </a:pPr>
            <a:r>
              <a:rPr lang="en-US" sz="2400" b="1" u="sng" spc="-14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Icebergs</a:t>
            </a:r>
            <a:r>
              <a:rPr lang="en-US" sz="2400" b="1" u="sng" spc="-12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 </a:t>
            </a:r>
            <a:r>
              <a:rPr lang="en-US" sz="2400" b="1" u="sng" spc="-16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in</a:t>
            </a:r>
            <a:r>
              <a:rPr lang="en-US" sz="2400" b="1" u="sng" spc="-12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 </a:t>
            </a:r>
            <a:r>
              <a:rPr lang="en-US" sz="2400" b="1" u="sng" spc="-13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fast</a:t>
            </a:r>
            <a:r>
              <a:rPr lang="en-US" sz="2400" b="1" u="sng" spc="-12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 </a:t>
            </a:r>
            <a:r>
              <a:rPr lang="en-US" sz="2400" b="1" u="sng" spc="-13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ice</a:t>
            </a:r>
            <a:r>
              <a:rPr lang="en-US" sz="2400" b="1" u="sng" spc="-12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 </a:t>
            </a:r>
            <a:r>
              <a:rPr lang="en-US" sz="2400" b="1" u="sng" spc="-14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near</a:t>
            </a:r>
            <a:r>
              <a:rPr lang="en-US" sz="2400" b="1" u="sng" spc="-12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 </a:t>
            </a:r>
            <a:r>
              <a:rPr lang="en-US" sz="2400" b="1" u="sng" spc="-16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calving</a:t>
            </a:r>
            <a:r>
              <a:rPr lang="en-US" sz="2400" b="1" u="sng" spc="-12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 </a:t>
            </a:r>
            <a:r>
              <a:rPr lang="en-US" sz="2400" b="1" u="sng" spc="-19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areas  :</a:t>
            </a:r>
            <a:endParaRPr lang="en-US" sz="2400" b="1" spc="-185" dirty="0">
              <a:solidFill>
                <a:schemeClr val="bg1"/>
              </a:solidFill>
              <a:uFill>
                <a:solidFill>
                  <a:schemeClr val="bg1"/>
                </a:solidFill>
              </a:uFill>
              <a:latin typeface="Arial"/>
              <a:cs typeface="Arial"/>
            </a:endParaRPr>
          </a:p>
          <a:p>
            <a:pPr marL="38100" marR="313690">
              <a:lnSpc>
                <a:spcPct val="123200"/>
              </a:lnSpc>
              <a:spcBef>
                <a:spcPts val="5"/>
              </a:spcBef>
              <a:tabLst>
                <a:tab pos="274320" algn="l"/>
                <a:tab pos="274955" algn="l"/>
              </a:tabLst>
            </a:pPr>
            <a:r>
              <a:rPr lang="en-US" sz="2400" b="1" spc="-15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Opt</a:t>
            </a:r>
            <a:r>
              <a:rPr lang="en-US" sz="2400" b="1" spc="-7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i</a:t>
            </a:r>
            <a:r>
              <a:rPr lang="en-US" sz="2400" b="1" spc="-16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c</a:t>
            </a:r>
            <a:r>
              <a:rPr lang="en-US" sz="2400" b="1" spc="-14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a</a:t>
            </a:r>
            <a:r>
              <a:rPr lang="en-US" sz="2400" b="1" spc="-15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l</a:t>
            </a:r>
            <a:r>
              <a:rPr lang="en-US" sz="2400" b="1" spc="-12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 </a:t>
            </a:r>
            <a:r>
              <a:rPr lang="en-US" sz="2400" b="1" spc="-21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d</a:t>
            </a:r>
            <a:r>
              <a:rPr lang="en-US" sz="2400" b="1" spc="-14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a</a:t>
            </a:r>
            <a:r>
              <a:rPr lang="en-US" sz="2400" b="1" spc="-9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ta</a:t>
            </a:r>
            <a:r>
              <a:rPr lang="en-US" sz="2400" b="1" spc="-12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 </a:t>
            </a:r>
            <a:r>
              <a:rPr lang="en-US" sz="2400" b="1" spc="-27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s</a:t>
            </a:r>
            <a:r>
              <a:rPr lang="en-US" sz="2400" b="1" spc="-204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ho</a:t>
            </a:r>
            <a:r>
              <a:rPr lang="en-US" sz="2400" b="1" spc="-25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ws</a:t>
            </a:r>
            <a:r>
              <a:rPr lang="en-US" sz="2400" b="1" spc="-13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 </a:t>
            </a:r>
            <a:r>
              <a:rPr lang="en-US" sz="2400" b="1" spc="-27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s</a:t>
            </a:r>
            <a:r>
              <a:rPr lang="en-US" sz="2400" b="1" spc="-16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ha</a:t>
            </a:r>
            <a:r>
              <a:rPr lang="en-US" sz="2400" b="1" spc="-21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d</a:t>
            </a:r>
            <a:r>
              <a:rPr lang="en-US" sz="2400" b="1" spc="-22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o</a:t>
            </a:r>
            <a:r>
              <a:rPr lang="en-US" sz="2400" b="1" spc="-25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ws</a:t>
            </a:r>
            <a:r>
              <a:rPr lang="en-US" sz="2400" b="1" spc="-13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 </a:t>
            </a:r>
            <a:r>
              <a:rPr lang="en-US" sz="2400" b="1" spc="-14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a</a:t>
            </a:r>
            <a:r>
              <a:rPr lang="en-US" sz="2400" b="1" spc="-19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g</a:t>
            </a:r>
            <a:r>
              <a:rPr lang="en-US" sz="2400" b="1" spc="-14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a</a:t>
            </a:r>
            <a:r>
              <a:rPr lang="en-US" sz="2400" b="1" spc="-15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i</a:t>
            </a:r>
            <a:r>
              <a:rPr lang="en-US" sz="2400" b="1" spc="-18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n</a:t>
            </a:r>
            <a:r>
              <a:rPr lang="en-US" sz="2400" b="1" spc="-27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s</a:t>
            </a:r>
            <a:r>
              <a:rPr lang="en-US" sz="2400" b="1" spc="-5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t</a:t>
            </a:r>
            <a:r>
              <a:rPr lang="en-US" sz="2400" b="1" spc="-12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 </a:t>
            </a:r>
            <a:r>
              <a:rPr lang="en-US" sz="2400" b="1" spc="-9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the  </a:t>
            </a:r>
            <a:r>
              <a:rPr lang="en-US" sz="2400" b="1" spc="-19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background,</a:t>
            </a:r>
            <a:r>
              <a:rPr lang="en-US" sz="2400" b="1" spc="-12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 </a:t>
            </a:r>
            <a:r>
              <a:rPr lang="en-US" sz="2400" b="1" spc="-16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stationary</a:t>
            </a:r>
            <a:r>
              <a:rPr lang="en-US" sz="2400" b="1" spc="-12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 </a:t>
            </a:r>
            <a:r>
              <a:rPr lang="en-US" sz="2400" b="1" spc="-14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ice</a:t>
            </a:r>
            <a:r>
              <a:rPr lang="en-US" sz="2400" b="1" spc="-12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 </a:t>
            </a:r>
            <a:r>
              <a:rPr lang="en-US" sz="2400" b="1" spc="-17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means</a:t>
            </a:r>
            <a:r>
              <a:rPr lang="en-US" sz="2400" b="1" spc="-12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 </a:t>
            </a:r>
            <a:r>
              <a:rPr lang="en-US" sz="2400" b="1" spc="-20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possible</a:t>
            </a:r>
            <a:r>
              <a:rPr lang="en-US" sz="2400" b="1" spc="-12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 </a:t>
            </a:r>
            <a:r>
              <a:rPr lang="en-US" sz="2400" b="1" spc="-13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to </a:t>
            </a:r>
            <a:r>
              <a:rPr lang="en-US" sz="2400" b="1" spc="-68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 </a:t>
            </a:r>
            <a:r>
              <a:rPr lang="en-US" sz="2400" b="1" spc="-14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identify</a:t>
            </a:r>
            <a:r>
              <a:rPr lang="en-US" sz="2400" b="1" spc="-12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 </a:t>
            </a:r>
            <a:r>
              <a:rPr lang="en-US" sz="2400" b="1" spc="-17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icebergs</a:t>
            </a:r>
            <a:r>
              <a:rPr lang="en-US" sz="2400" b="1" spc="-12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 </a:t>
            </a:r>
            <a:r>
              <a:rPr lang="en-US" sz="2400" b="1" spc="-17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over</a:t>
            </a:r>
            <a:r>
              <a:rPr lang="en-US" sz="2400" b="1" spc="-12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 </a:t>
            </a:r>
            <a:r>
              <a:rPr lang="en-US" sz="2400" b="1" spc="-17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longer</a:t>
            </a:r>
            <a:r>
              <a:rPr lang="en-US" sz="2400" b="1" spc="-12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 time </a:t>
            </a:r>
            <a:r>
              <a:rPr lang="en-US" sz="2400" b="1" spc="-19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periods.</a:t>
            </a:r>
            <a:endParaRPr lang="en-US" sz="2400" dirty="0">
              <a:solidFill>
                <a:schemeClr val="bg1"/>
              </a:solidFill>
              <a:uFill>
                <a:solidFill>
                  <a:schemeClr val="bg1"/>
                </a:solidFill>
              </a:uFill>
              <a:latin typeface="Arial"/>
              <a:cs typeface="Arial"/>
            </a:endParaRPr>
          </a:p>
          <a:p>
            <a:endParaRPr lang="en-IN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D1BFC43-E102-48F4-B96F-D875334D7C7F}"/>
              </a:ext>
            </a:extLst>
          </p:cNvPr>
          <p:cNvSpPr txBox="1"/>
          <p:nvPr/>
        </p:nvSpPr>
        <p:spPr>
          <a:xfrm>
            <a:off x="316103" y="396326"/>
            <a:ext cx="352949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4800" spc="-480" dirty="0">
                <a:solidFill>
                  <a:schemeClr val="bg1"/>
                </a:solidFill>
                <a:latin typeface="High Tower Text" panose="02040502050506030303" pitchFamily="18" charset="0"/>
              </a:rPr>
              <a:t>Three Situations</a:t>
            </a:r>
            <a:endParaRPr lang="en-IN" sz="4800" dirty="0">
              <a:solidFill>
                <a:schemeClr val="bg1"/>
              </a:solidFill>
              <a:latin typeface="High Tower Text" panose="020405020505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12976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A408F-BD47-4C4E-BFA1-076A653B8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B37A08-9BEC-4EF8-8082-91C9CD0660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958160-1159-414E-A924-7B3913BDE7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  <p:pic>
        <p:nvPicPr>
          <p:cNvPr id="6" name="object 6">
            <a:extLst>
              <a:ext uri="{FF2B5EF4-FFF2-40B4-BE49-F238E27FC236}">
                <a16:creationId xmlns:a16="http://schemas.microsoft.com/office/drawing/2014/main" id="{445FE604-C704-452B-8517-E10154FC23F6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19940" y="4750067"/>
            <a:ext cx="6062521" cy="4505959"/>
          </a:xfrm>
          <a:prstGeom prst="rect">
            <a:avLst/>
          </a:prstGeom>
        </p:spPr>
      </p:pic>
      <p:pic>
        <p:nvPicPr>
          <p:cNvPr id="7" name="object 6">
            <a:extLst>
              <a:ext uri="{FF2B5EF4-FFF2-40B4-BE49-F238E27FC236}">
                <a16:creationId xmlns:a16="http://schemas.microsoft.com/office/drawing/2014/main" id="{D3751290-5EDE-45D5-BDA0-9067F0988AD2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502400" y="244108"/>
            <a:ext cx="6194170" cy="450595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1FDCDA2-C887-4958-8273-6F67EA59308E}"/>
              </a:ext>
            </a:extLst>
          </p:cNvPr>
          <p:cNvSpPr txBox="1"/>
          <p:nvPr/>
        </p:nvSpPr>
        <p:spPr>
          <a:xfrm>
            <a:off x="315885" y="5075396"/>
            <a:ext cx="5720528" cy="4678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spc="35" dirty="0">
                <a:solidFill>
                  <a:schemeClr val="bg1"/>
                </a:solidFill>
                <a:latin typeface="Arial"/>
                <a:cs typeface="Arial"/>
              </a:rPr>
              <a:t>T</a:t>
            </a:r>
            <a:r>
              <a:rPr lang="en-US" sz="2800" b="1" spc="-150" dirty="0">
                <a:solidFill>
                  <a:schemeClr val="bg1"/>
                </a:solidFill>
                <a:latin typeface="Arial"/>
                <a:cs typeface="Arial"/>
              </a:rPr>
              <a:t>h</a:t>
            </a:r>
            <a:r>
              <a:rPr lang="en-US" sz="2800" b="1" spc="-130" dirty="0">
                <a:solidFill>
                  <a:schemeClr val="bg1"/>
                </a:solidFill>
                <a:latin typeface="Arial"/>
                <a:cs typeface="Arial"/>
              </a:rPr>
              <a:t>e</a:t>
            </a:r>
            <a:r>
              <a:rPr lang="en-US" sz="2800" b="1" spc="-12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2800" b="1" spc="-155" dirty="0">
                <a:solidFill>
                  <a:schemeClr val="bg1"/>
                </a:solidFill>
                <a:latin typeface="Arial"/>
                <a:cs typeface="Arial"/>
              </a:rPr>
              <a:t>i</a:t>
            </a:r>
            <a:r>
              <a:rPr lang="en-US" sz="2800" b="1" spc="-165" dirty="0">
                <a:solidFill>
                  <a:schemeClr val="bg1"/>
                </a:solidFill>
                <a:latin typeface="Arial"/>
                <a:cs typeface="Arial"/>
              </a:rPr>
              <a:t>c</a:t>
            </a:r>
            <a:r>
              <a:rPr lang="en-US" sz="2800" b="1" spc="-100" dirty="0">
                <a:solidFill>
                  <a:schemeClr val="bg1"/>
                </a:solidFill>
                <a:latin typeface="Arial"/>
                <a:cs typeface="Arial"/>
              </a:rPr>
              <a:t>e</a:t>
            </a:r>
            <a:r>
              <a:rPr lang="en-US" sz="2800" b="1" spc="-12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2800" b="1" spc="-225" dirty="0">
                <a:solidFill>
                  <a:schemeClr val="bg1"/>
                </a:solidFill>
                <a:latin typeface="Arial"/>
                <a:cs typeface="Arial"/>
              </a:rPr>
              <a:t>b</a:t>
            </a:r>
            <a:r>
              <a:rPr lang="en-US" sz="2800" b="1" spc="-100" dirty="0">
                <a:solidFill>
                  <a:schemeClr val="bg1"/>
                </a:solidFill>
                <a:latin typeface="Arial"/>
                <a:cs typeface="Arial"/>
              </a:rPr>
              <a:t>e</a:t>
            </a:r>
            <a:r>
              <a:rPr lang="en-US" sz="2800" b="1" spc="-155" dirty="0">
                <a:solidFill>
                  <a:schemeClr val="bg1"/>
                </a:solidFill>
                <a:latin typeface="Arial"/>
                <a:cs typeface="Arial"/>
              </a:rPr>
              <a:t>l</a:t>
            </a:r>
            <a:r>
              <a:rPr lang="en-US" sz="2800" b="1" spc="-225" dirty="0">
                <a:solidFill>
                  <a:schemeClr val="bg1"/>
                </a:solidFill>
                <a:latin typeface="Arial"/>
                <a:cs typeface="Arial"/>
              </a:rPr>
              <a:t>ow</a:t>
            </a:r>
            <a:r>
              <a:rPr lang="en-US" sz="2800" b="1" spc="-12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2800" b="1" spc="-110" dirty="0">
                <a:solidFill>
                  <a:schemeClr val="bg1"/>
                </a:solidFill>
                <a:latin typeface="Arial"/>
                <a:cs typeface="Arial"/>
              </a:rPr>
              <a:t>the</a:t>
            </a:r>
            <a:r>
              <a:rPr lang="en-US" sz="2800" b="1" spc="-12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2800" b="1" spc="-210" dirty="0">
                <a:solidFill>
                  <a:schemeClr val="bg1"/>
                </a:solidFill>
                <a:latin typeface="Arial"/>
                <a:cs typeface="Arial"/>
              </a:rPr>
              <a:t>w</a:t>
            </a:r>
            <a:r>
              <a:rPr lang="en-US" sz="2800" b="1" spc="-155" dirty="0">
                <a:solidFill>
                  <a:schemeClr val="bg1"/>
                </a:solidFill>
                <a:latin typeface="Arial"/>
                <a:cs typeface="Arial"/>
              </a:rPr>
              <a:t>a</a:t>
            </a:r>
            <a:r>
              <a:rPr lang="en-US" sz="2800" b="1" spc="-75" dirty="0">
                <a:solidFill>
                  <a:schemeClr val="bg1"/>
                </a:solidFill>
                <a:latin typeface="Arial"/>
                <a:cs typeface="Arial"/>
              </a:rPr>
              <a:t>te</a:t>
            </a:r>
            <a:r>
              <a:rPr lang="en-US" sz="2800" b="1" spc="-165" dirty="0">
                <a:solidFill>
                  <a:schemeClr val="bg1"/>
                </a:solidFill>
                <a:latin typeface="Arial"/>
                <a:cs typeface="Arial"/>
              </a:rPr>
              <a:t>r</a:t>
            </a:r>
            <a:r>
              <a:rPr lang="en-US" sz="2800" b="1" spc="-12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2800" b="1" spc="-155" dirty="0">
                <a:solidFill>
                  <a:schemeClr val="bg1"/>
                </a:solidFill>
                <a:latin typeface="Arial"/>
                <a:cs typeface="Arial"/>
              </a:rPr>
              <a:t>i</a:t>
            </a:r>
            <a:r>
              <a:rPr lang="en-US" sz="2800" b="1" spc="-275" dirty="0">
                <a:solidFill>
                  <a:schemeClr val="bg1"/>
                </a:solidFill>
                <a:latin typeface="Arial"/>
                <a:cs typeface="Arial"/>
              </a:rPr>
              <a:t>s</a:t>
            </a:r>
            <a:r>
              <a:rPr lang="en-US" sz="2800" b="1" spc="-12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2800" b="1" spc="-215" dirty="0">
                <a:solidFill>
                  <a:schemeClr val="bg1"/>
                </a:solidFill>
                <a:latin typeface="Arial"/>
                <a:cs typeface="Arial"/>
              </a:rPr>
              <a:t>d</a:t>
            </a:r>
            <a:r>
              <a:rPr lang="en-US" sz="2800" b="1" spc="-140" dirty="0">
                <a:solidFill>
                  <a:schemeClr val="bg1"/>
                </a:solidFill>
                <a:latin typeface="Arial"/>
                <a:cs typeface="Arial"/>
              </a:rPr>
              <a:t>a</a:t>
            </a:r>
            <a:r>
              <a:rPr lang="en-US" sz="2800" b="1" spc="-180" dirty="0">
                <a:solidFill>
                  <a:schemeClr val="bg1"/>
                </a:solidFill>
                <a:latin typeface="Arial"/>
                <a:cs typeface="Arial"/>
              </a:rPr>
              <a:t>n</a:t>
            </a:r>
            <a:r>
              <a:rPr lang="en-US" sz="2800" b="1" spc="-195" dirty="0">
                <a:solidFill>
                  <a:schemeClr val="bg1"/>
                </a:solidFill>
                <a:latin typeface="Arial"/>
                <a:cs typeface="Arial"/>
              </a:rPr>
              <a:t>g</a:t>
            </a:r>
            <a:r>
              <a:rPr lang="en-US" sz="2800" b="1" spc="-100" dirty="0">
                <a:solidFill>
                  <a:schemeClr val="bg1"/>
                </a:solidFill>
                <a:latin typeface="Arial"/>
                <a:cs typeface="Arial"/>
              </a:rPr>
              <a:t>e</a:t>
            </a:r>
            <a:r>
              <a:rPr lang="en-US" sz="2800" b="1" spc="-165" dirty="0">
                <a:solidFill>
                  <a:schemeClr val="bg1"/>
                </a:solidFill>
                <a:latin typeface="Arial"/>
                <a:cs typeface="Arial"/>
              </a:rPr>
              <a:t>r</a:t>
            </a:r>
            <a:r>
              <a:rPr lang="en-US" sz="2800" b="1" spc="-225" dirty="0">
                <a:solidFill>
                  <a:schemeClr val="bg1"/>
                </a:solidFill>
                <a:latin typeface="Arial"/>
                <a:cs typeface="Arial"/>
              </a:rPr>
              <a:t>o</a:t>
            </a:r>
            <a:r>
              <a:rPr lang="en-US" sz="2800" b="1" spc="-180" dirty="0">
                <a:solidFill>
                  <a:schemeClr val="bg1"/>
                </a:solidFill>
                <a:latin typeface="Arial"/>
                <a:cs typeface="Arial"/>
              </a:rPr>
              <a:t>u</a:t>
            </a:r>
            <a:r>
              <a:rPr lang="en-US" sz="2800" b="1" spc="-275" dirty="0">
                <a:solidFill>
                  <a:schemeClr val="bg1"/>
                </a:solidFill>
                <a:latin typeface="Arial"/>
                <a:cs typeface="Arial"/>
              </a:rPr>
              <a:t>s</a:t>
            </a:r>
            <a:r>
              <a:rPr lang="en-US" sz="2800" b="1" spc="-12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2800" b="1" spc="-110" dirty="0">
                <a:solidFill>
                  <a:schemeClr val="bg1"/>
                </a:solidFill>
                <a:latin typeface="Arial"/>
                <a:cs typeface="Arial"/>
              </a:rPr>
              <a:t>to  </a:t>
            </a:r>
            <a:r>
              <a:rPr lang="en-US" sz="2800" b="1" spc="-275" dirty="0">
                <a:solidFill>
                  <a:schemeClr val="bg1"/>
                </a:solidFill>
                <a:latin typeface="Arial"/>
                <a:cs typeface="Arial"/>
              </a:rPr>
              <a:t>s</a:t>
            </a:r>
            <a:r>
              <a:rPr lang="en-US" sz="2800" b="1" spc="-229" dirty="0">
                <a:solidFill>
                  <a:schemeClr val="bg1"/>
                </a:solidFill>
                <a:latin typeface="Arial"/>
                <a:cs typeface="Arial"/>
              </a:rPr>
              <a:t>h</a:t>
            </a:r>
            <a:r>
              <a:rPr lang="en-US" sz="2800" b="1" spc="-105" dirty="0">
                <a:solidFill>
                  <a:schemeClr val="bg1"/>
                </a:solidFill>
                <a:latin typeface="Arial"/>
                <a:cs typeface="Arial"/>
              </a:rPr>
              <a:t>i</a:t>
            </a:r>
            <a:r>
              <a:rPr lang="en-US" sz="2800" b="1" spc="-235" dirty="0">
                <a:solidFill>
                  <a:schemeClr val="bg1"/>
                </a:solidFill>
                <a:latin typeface="Arial"/>
                <a:cs typeface="Arial"/>
              </a:rPr>
              <a:t>ps</a:t>
            </a:r>
            <a:r>
              <a:rPr lang="en-US" sz="2800" b="1" spc="-220" dirty="0">
                <a:solidFill>
                  <a:schemeClr val="bg1"/>
                </a:solidFill>
                <a:latin typeface="Arial"/>
                <a:cs typeface="Arial"/>
              </a:rPr>
              <a:t>.</a:t>
            </a:r>
            <a:r>
              <a:rPr lang="en-US" sz="2800" b="1" spc="-12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2800" b="1" spc="35" dirty="0">
                <a:solidFill>
                  <a:schemeClr val="bg1"/>
                </a:solidFill>
                <a:latin typeface="Arial"/>
                <a:cs typeface="Arial"/>
              </a:rPr>
              <a:t>T</a:t>
            </a:r>
            <a:r>
              <a:rPr lang="en-US" sz="2800" b="1" spc="-150" dirty="0">
                <a:solidFill>
                  <a:schemeClr val="bg1"/>
                </a:solidFill>
                <a:latin typeface="Arial"/>
                <a:cs typeface="Arial"/>
              </a:rPr>
              <a:t>h</a:t>
            </a:r>
            <a:r>
              <a:rPr lang="en-US" sz="2800" b="1" spc="-130" dirty="0">
                <a:solidFill>
                  <a:schemeClr val="bg1"/>
                </a:solidFill>
                <a:latin typeface="Arial"/>
                <a:cs typeface="Arial"/>
              </a:rPr>
              <a:t>e</a:t>
            </a:r>
            <a:r>
              <a:rPr lang="en-US" sz="2800" b="1" spc="-12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2800" b="1" spc="-275" dirty="0">
                <a:solidFill>
                  <a:schemeClr val="bg1"/>
                </a:solidFill>
                <a:latin typeface="Arial"/>
                <a:cs typeface="Arial"/>
              </a:rPr>
              <a:t>s</a:t>
            </a:r>
            <a:r>
              <a:rPr lang="en-US" sz="2800" b="1" spc="-160" dirty="0">
                <a:solidFill>
                  <a:schemeClr val="bg1"/>
                </a:solidFill>
                <a:latin typeface="Arial"/>
                <a:cs typeface="Arial"/>
              </a:rPr>
              <a:t>ha</a:t>
            </a:r>
            <a:r>
              <a:rPr lang="en-US" sz="2800" b="1" spc="-165" dirty="0">
                <a:solidFill>
                  <a:schemeClr val="bg1"/>
                </a:solidFill>
                <a:latin typeface="Arial"/>
                <a:cs typeface="Arial"/>
              </a:rPr>
              <a:t>r</a:t>
            </a:r>
            <a:r>
              <a:rPr lang="en-US" sz="2800" b="1" spc="-265" dirty="0">
                <a:solidFill>
                  <a:schemeClr val="bg1"/>
                </a:solidFill>
                <a:latin typeface="Arial"/>
                <a:cs typeface="Arial"/>
              </a:rPr>
              <a:t>p</a:t>
            </a:r>
            <a:r>
              <a:rPr lang="en-US" sz="2800" b="1" spc="-120" dirty="0">
                <a:solidFill>
                  <a:schemeClr val="bg1"/>
                </a:solidFill>
                <a:latin typeface="Arial"/>
                <a:cs typeface="Arial"/>
              </a:rPr>
              <a:t>,</a:t>
            </a:r>
            <a:r>
              <a:rPr lang="en-US" sz="2800" b="1" spc="-12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2800" b="1" spc="-229" dirty="0">
                <a:solidFill>
                  <a:schemeClr val="bg1"/>
                </a:solidFill>
                <a:latin typeface="Arial"/>
                <a:cs typeface="Arial"/>
              </a:rPr>
              <a:t>h</a:t>
            </a:r>
            <a:r>
              <a:rPr lang="en-US" sz="2800" b="1" spc="-105" dirty="0">
                <a:solidFill>
                  <a:schemeClr val="bg1"/>
                </a:solidFill>
                <a:latin typeface="Arial"/>
                <a:cs typeface="Arial"/>
              </a:rPr>
              <a:t>i</a:t>
            </a:r>
            <a:r>
              <a:rPr lang="en-US" sz="2800" b="1" spc="-215" dirty="0">
                <a:solidFill>
                  <a:schemeClr val="bg1"/>
                </a:solidFill>
                <a:latin typeface="Arial"/>
                <a:cs typeface="Arial"/>
              </a:rPr>
              <a:t>dd</a:t>
            </a:r>
            <a:r>
              <a:rPr lang="en-US" sz="2800" b="1" spc="-100" dirty="0">
                <a:solidFill>
                  <a:schemeClr val="bg1"/>
                </a:solidFill>
                <a:latin typeface="Arial"/>
                <a:cs typeface="Arial"/>
              </a:rPr>
              <a:t>e</a:t>
            </a:r>
            <a:r>
              <a:rPr lang="en-US" sz="2800" b="1" spc="-180" dirty="0">
                <a:solidFill>
                  <a:schemeClr val="bg1"/>
                </a:solidFill>
                <a:latin typeface="Arial"/>
                <a:cs typeface="Arial"/>
              </a:rPr>
              <a:t>n</a:t>
            </a:r>
            <a:r>
              <a:rPr lang="en-US" sz="2800" b="1" spc="-12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2800" b="1" spc="-155" dirty="0">
                <a:solidFill>
                  <a:schemeClr val="bg1"/>
                </a:solidFill>
                <a:latin typeface="Arial"/>
                <a:cs typeface="Arial"/>
              </a:rPr>
              <a:t>i</a:t>
            </a:r>
            <a:r>
              <a:rPr lang="en-US" sz="2800" b="1" spc="-165" dirty="0">
                <a:solidFill>
                  <a:schemeClr val="bg1"/>
                </a:solidFill>
                <a:latin typeface="Arial"/>
                <a:cs typeface="Arial"/>
              </a:rPr>
              <a:t>c</a:t>
            </a:r>
            <a:r>
              <a:rPr lang="en-US" sz="2800" b="1" spc="-100" dirty="0">
                <a:solidFill>
                  <a:schemeClr val="bg1"/>
                </a:solidFill>
                <a:latin typeface="Arial"/>
                <a:cs typeface="Arial"/>
              </a:rPr>
              <a:t>e</a:t>
            </a:r>
            <a:r>
              <a:rPr lang="en-US" sz="2800" b="1" spc="-12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2800" b="1" spc="-165" dirty="0">
                <a:solidFill>
                  <a:schemeClr val="bg1"/>
                </a:solidFill>
                <a:latin typeface="Arial"/>
                <a:cs typeface="Arial"/>
              </a:rPr>
              <a:t>c</a:t>
            </a:r>
            <a:r>
              <a:rPr lang="en-US" sz="2800" b="1" spc="-140" dirty="0">
                <a:solidFill>
                  <a:schemeClr val="bg1"/>
                </a:solidFill>
                <a:latin typeface="Arial"/>
                <a:cs typeface="Arial"/>
              </a:rPr>
              <a:t>a</a:t>
            </a:r>
            <a:r>
              <a:rPr lang="en-US" sz="2800" b="1" spc="-180" dirty="0">
                <a:solidFill>
                  <a:schemeClr val="bg1"/>
                </a:solidFill>
                <a:latin typeface="Arial"/>
                <a:cs typeface="Arial"/>
              </a:rPr>
              <a:t>n</a:t>
            </a:r>
            <a:r>
              <a:rPr lang="en-US" sz="2800" b="1" spc="-12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2800" b="1" spc="-100" dirty="0">
                <a:solidFill>
                  <a:schemeClr val="bg1"/>
                </a:solidFill>
                <a:latin typeface="Arial"/>
                <a:cs typeface="Arial"/>
              </a:rPr>
              <a:t>e</a:t>
            </a:r>
            <a:r>
              <a:rPr lang="en-US" sz="2800" b="1" spc="-140" dirty="0">
                <a:solidFill>
                  <a:schemeClr val="bg1"/>
                </a:solidFill>
                <a:latin typeface="Arial"/>
                <a:cs typeface="Arial"/>
              </a:rPr>
              <a:t>a</a:t>
            </a:r>
            <a:r>
              <a:rPr lang="en-US" sz="2800" b="1" spc="-275" dirty="0">
                <a:solidFill>
                  <a:schemeClr val="bg1"/>
                </a:solidFill>
                <a:latin typeface="Arial"/>
                <a:cs typeface="Arial"/>
              </a:rPr>
              <a:t>s</a:t>
            </a:r>
            <a:r>
              <a:rPr lang="en-US" sz="2800" b="1" spc="-155" dirty="0">
                <a:solidFill>
                  <a:schemeClr val="bg1"/>
                </a:solidFill>
                <a:latin typeface="Arial"/>
                <a:cs typeface="Arial"/>
              </a:rPr>
              <a:t>il</a:t>
            </a:r>
            <a:r>
              <a:rPr lang="en-US" sz="2800" b="1" spc="-245" dirty="0">
                <a:solidFill>
                  <a:schemeClr val="bg1"/>
                </a:solidFill>
                <a:latin typeface="Arial"/>
                <a:cs typeface="Arial"/>
              </a:rPr>
              <a:t>y</a:t>
            </a:r>
            <a:r>
              <a:rPr lang="en-US" sz="2800" b="1" spc="-12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2800" b="1" spc="-75" dirty="0">
                <a:solidFill>
                  <a:schemeClr val="bg1"/>
                </a:solidFill>
                <a:latin typeface="Arial"/>
                <a:cs typeface="Arial"/>
              </a:rPr>
              <a:t>te</a:t>
            </a:r>
            <a:r>
              <a:rPr lang="en-US" sz="2800" b="1" spc="-140" dirty="0">
                <a:solidFill>
                  <a:schemeClr val="bg1"/>
                </a:solidFill>
                <a:latin typeface="Arial"/>
                <a:cs typeface="Arial"/>
              </a:rPr>
              <a:t>a</a:t>
            </a:r>
            <a:r>
              <a:rPr lang="en-US" sz="2800" b="1" spc="-165" dirty="0">
                <a:solidFill>
                  <a:schemeClr val="bg1"/>
                </a:solidFill>
                <a:latin typeface="Arial"/>
                <a:cs typeface="Arial"/>
              </a:rPr>
              <a:t>r</a:t>
            </a:r>
            <a:r>
              <a:rPr lang="en-US" sz="2800" b="1" spc="-12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2800" b="1" spc="-90" dirty="0">
                <a:solidFill>
                  <a:schemeClr val="bg1"/>
                </a:solidFill>
                <a:latin typeface="Arial"/>
                <a:cs typeface="Arial"/>
              </a:rPr>
              <a:t>a  </a:t>
            </a:r>
            <a:r>
              <a:rPr lang="en-US" sz="2800" b="1" spc="-165" dirty="0">
                <a:solidFill>
                  <a:schemeClr val="bg1"/>
                </a:solidFill>
                <a:latin typeface="Arial"/>
                <a:cs typeface="Arial"/>
              </a:rPr>
              <a:t>hole</a:t>
            </a:r>
            <a:r>
              <a:rPr lang="en-US" sz="2800" b="1" spc="-12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2800" b="1" spc="-170" dirty="0">
                <a:solidFill>
                  <a:schemeClr val="bg1"/>
                </a:solidFill>
                <a:latin typeface="Arial"/>
                <a:cs typeface="Arial"/>
              </a:rPr>
              <a:t>in</a:t>
            </a:r>
            <a:r>
              <a:rPr lang="en-US" sz="2800" b="1" spc="-12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2800" b="1" spc="-110" dirty="0">
                <a:solidFill>
                  <a:schemeClr val="bg1"/>
                </a:solidFill>
                <a:latin typeface="Arial"/>
                <a:cs typeface="Arial"/>
              </a:rPr>
              <a:t>the</a:t>
            </a:r>
            <a:r>
              <a:rPr lang="en-US" sz="2800" b="1" spc="-12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2800" b="1" spc="-160" dirty="0">
                <a:solidFill>
                  <a:schemeClr val="bg1"/>
                </a:solidFill>
                <a:latin typeface="Arial"/>
                <a:cs typeface="Arial"/>
              </a:rPr>
              <a:t>bottom</a:t>
            </a:r>
            <a:r>
              <a:rPr lang="en-US" sz="2800" b="1" spc="-12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2800" b="1" spc="-145" dirty="0">
                <a:solidFill>
                  <a:schemeClr val="bg1"/>
                </a:solidFill>
                <a:latin typeface="Arial"/>
                <a:cs typeface="Arial"/>
              </a:rPr>
              <a:t>of</a:t>
            </a:r>
            <a:r>
              <a:rPr lang="en-US" sz="2800" b="1" spc="-12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2800" b="1" spc="-135" dirty="0">
                <a:solidFill>
                  <a:schemeClr val="bg1"/>
                </a:solidFill>
                <a:latin typeface="Arial"/>
                <a:cs typeface="Arial"/>
              </a:rPr>
              <a:t>a</a:t>
            </a:r>
            <a:r>
              <a:rPr lang="en-US" sz="2800" b="1" spc="-12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2800" b="1" spc="-204" dirty="0">
                <a:solidFill>
                  <a:schemeClr val="bg1"/>
                </a:solidFill>
                <a:latin typeface="Arial"/>
                <a:cs typeface="Arial"/>
              </a:rPr>
              <a:t>ship.</a:t>
            </a:r>
            <a:r>
              <a:rPr lang="en-US" sz="2800" b="1" spc="-12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2800" b="1" spc="-15" dirty="0">
                <a:solidFill>
                  <a:schemeClr val="bg1"/>
                </a:solidFill>
                <a:latin typeface="Arial"/>
                <a:cs typeface="Arial"/>
              </a:rPr>
              <a:t>A</a:t>
            </a:r>
            <a:r>
              <a:rPr lang="en-US" sz="2800" b="1" spc="-12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2800" b="1" spc="-160" dirty="0">
                <a:solidFill>
                  <a:schemeClr val="bg1"/>
                </a:solidFill>
                <a:latin typeface="Arial"/>
                <a:cs typeface="Arial"/>
              </a:rPr>
              <a:t>particularly </a:t>
            </a:r>
            <a:r>
              <a:rPr lang="en-US" sz="2800" b="1" spc="-15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2800" b="1" spc="-160" dirty="0">
                <a:solidFill>
                  <a:schemeClr val="bg1"/>
                </a:solidFill>
                <a:latin typeface="Arial"/>
                <a:cs typeface="Arial"/>
              </a:rPr>
              <a:t>treacherous</a:t>
            </a:r>
            <a:r>
              <a:rPr lang="en-US" sz="2800" b="1" spc="-12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2800" b="1" spc="-135" dirty="0">
                <a:solidFill>
                  <a:schemeClr val="bg1"/>
                </a:solidFill>
                <a:latin typeface="Arial"/>
                <a:cs typeface="Arial"/>
              </a:rPr>
              <a:t>part</a:t>
            </a:r>
            <a:r>
              <a:rPr lang="en-US" sz="2800" b="1" spc="-12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2800" b="1" spc="-145" dirty="0">
                <a:solidFill>
                  <a:schemeClr val="bg1"/>
                </a:solidFill>
                <a:latin typeface="Arial"/>
                <a:cs typeface="Arial"/>
              </a:rPr>
              <a:t>of</a:t>
            </a:r>
            <a:r>
              <a:rPr lang="en-US" sz="2800" b="1" spc="-12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2800" b="1" spc="-110" dirty="0">
                <a:solidFill>
                  <a:schemeClr val="bg1"/>
                </a:solidFill>
                <a:latin typeface="Arial"/>
                <a:cs typeface="Arial"/>
              </a:rPr>
              <a:t>the</a:t>
            </a:r>
            <a:r>
              <a:rPr lang="en-US" sz="2800" b="1" spc="-12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2800" b="1" spc="-135" dirty="0">
                <a:solidFill>
                  <a:schemeClr val="bg1"/>
                </a:solidFill>
                <a:latin typeface="Arial"/>
                <a:cs typeface="Arial"/>
              </a:rPr>
              <a:t>North</a:t>
            </a:r>
            <a:r>
              <a:rPr lang="en-US" sz="2800" b="1" spc="-12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2800" b="1" spc="-114" dirty="0">
                <a:solidFill>
                  <a:schemeClr val="bg1"/>
                </a:solidFill>
                <a:latin typeface="Arial"/>
                <a:cs typeface="Arial"/>
              </a:rPr>
              <a:t>Atlantic</a:t>
            </a:r>
            <a:r>
              <a:rPr lang="en-US" sz="2800" b="1" spc="-12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2800" b="1" spc="-200" dirty="0">
                <a:solidFill>
                  <a:schemeClr val="bg1"/>
                </a:solidFill>
                <a:latin typeface="Arial"/>
                <a:cs typeface="Arial"/>
              </a:rPr>
              <a:t>has </a:t>
            </a:r>
            <a:r>
              <a:rPr lang="en-US" sz="2800" b="1" spc="-19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2800" b="1" spc="-165" dirty="0">
                <a:solidFill>
                  <a:schemeClr val="bg1"/>
                </a:solidFill>
                <a:latin typeface="Arial"/>
                <a:cs typeface="Arial"/>
              </a:rPr>
              <a:t>c</a:t>
            </a:r>
            <a:r>
              <a:rPr lang="en-US" sz="2800" b="1" spc="-225" dirty="0">
                <a:solidFill>
                  <a:schemeClr val="bg1"/>
                </a:solidFill>
                <a:latin typeface="Arial"/>
                <a:cs typeface="Arial"/>
              </a:rPr>
              <a:t>o</a:t>
            </a:r>
            <a:r>
              <a:rPr lang="en-US" sz="2800" b="1" spc="-145" dirty="0">
                <a:solidFill>
                  <a:schemeClr val="bg1"/>
                </a:solidFill>
                <a:latin typeface="Arial"/>
                <a:cs typeface="Arial"/>
              </a:rPr>
              <a:t>me</a:t>
            </a:r>
            <a:r>
              <a:rPr lang="en-US" sz="2800" b="1" spc="-12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2800" b="1" spc="-135" dirty="0">
                <a:solidFill>
                  <a:schemeClr val="bg1"/>
                </a:solidFill>
                <a:latin typeface="Arial"/>
                <a:cs typeface="Arial"/>
              </a:rPr>
              <a:t>to</a:t>
            </a:r>
            <a:r>
              <a:rPr lang="en-US" sz="2800" b="1" spc="-12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2800" b="1" spc="-225" dirty="0">
                <a:solidFill>
                  <a:schemeClr val="bg1"/>
                </a:solidFill>
                <a:latin typeface="Arial"/>
                <a:cs typeface="Arial"/>
              </a:rPr>
              <a:t>b</a:t>
            </a:r>
            <a:r>
              <a:rPr lang="en-US" sz="2800" b="1" spc="-100" dirty="0">
                <a:solidFill>
                  <a:schemeClr val="bg1"/>
                </a:solidFill>
                <a:latin typeface="Arial"/>
                <a:cs typeface="Arial"/>
              </a:rPr>
              <a:t>e</a:t>
            </a:r>
            <a:r>
              <a:rPr lang="en-US" sz="2800" b="1" spc="-12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2800" b="1" spc="-180" dirty="0">
                <a:solidFill>
                  <a:schemeClr val="bg1"/>
                </a:solidFill>
                <a:latin typeface="Arial"/>
                <a:cs typeface="Arial"/>
              </a:rPr>
              <a:t>kn</a:t>
            </a:r>
            <a:r>
              <a:rPr lang="en-US" sz="2800" b="1" spc="-225" dirty="0">
                <a:solidFill>
                  <a:schemeClr val="bg1"/>
                </a:solidFill>
                <a:latin typeface="Arial"/>
                <a:cs typeface="Arial"/>
              </a:rPr>
              <a:t>o</a:t>
            </a:r>
            <a:r>
              <a:rPr lang="en-US" sz="2800" b="1" spc="-204" dirty="0">
                <a:solidFill>
                  <a:schemeClr val="bg1"/>
                </a:solidFill>
                <a:latin typeface="Arial"/>
                <a:cs typeface="Arial"/>
              </a:rPr>
              <a:t>wn</a:t>
            </a:r>
            <a:r>
              <a:rPr lang="en-US" sz="2800" b="1" spc="-12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2800" b="1" spc="-140" dirty="0">
                <a:solidFill>
                  <a:schemeClr val="bg1"/>
                </a:solidFill>
                <a:latin typeface="Arial"/>
                <a:cs typeface="Arial"/>
              </a:rPr>
              <a:t>a</a:t>
            </a:r>
            <a:r>
              <a:rPr lang="en-US" sz="2800" b="1" spc="-275" dirty="0">
                <a:solidFill>
                  <a:schemeClr val="bg1"/>
                </a:solidFill>
                <a:latin typeface="Arial"/>
                <a:cs typeface="Arial"/>
              </a:rPr>
              <a:t>s</a:t>
            </a:r>
            <a:r>
              <a:rPr lang="en-US" sz="2800" b="1" spc="-12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2800" b="1" spc="25" dirty="0">
                <a:solidFill>
                  <a:schemeClr val="bg1"/>
                </a:solidFill>
                <a:latin typeface="Arial"/>
                <a:cs typeface="Arial"/>
              </a:rPr>
              <a:t>I</a:t>
            </a:r>
            <a:r>
              <a:rPr lang="en-US" sz="2800" b="1" spc="-165" dirty="0">
                <a:solidFill>
                  <a:schemeClr val="bg1"/>
                </a:solidFill>
                <a:latin typeface="Arial"/>
                <a:cs typeface="Arial"/>
              </a:rPr>
              <a:t>c</a:t>
            </a:r>
            <a:r>
              <a:rPr lang="en-US" sz="2800" b="1" spc="-100" dirty="0">
                <a:solidFill>
                  <a:schemeClr val="bg1"/>
                </a:solidFill>
                <a:latin typeface="Arial"/>
                <a:cs typeface="Arial"/>
              </a:rPr>
              <a:t>e</a:t>
            </a:r>
            <a:r>
              <a:rPr lang="en-US" sz="2800" b="1" spc="-225" dirty="0">
                <a:solidFill>
                  <a:schemeClr val="bg1"/>
                </a:solidFill>
                <a:latin typeface="Arial"/>
                <a:cs typeface="Arial"/>
              </a:rPr>
              <a:t>b</a:t>
            </a:r>
            <a:r>
              <a:rPr lang="en-US" sz="2800" b="1" spc="-100" dirty="0">
                <a:solidFill>
                  <a:schemeClr val="bg1"/>
                </a:solidFill>
                <a:latin typeface="Arial"/>
                <a:cs typeface="Arial"/>
              </a:rPr>
              <a:t>e</a:t>
            </a:r>
            <a:r>
              <a:rPr lang="en-US" sz="2800" b="1" spc="-165" dirty="0">
                <a:solidFill>
                  <a:schemeClr val="bg1"/>
                </a:solidFill>
                <a:latin typeface="Arial"/>
                <a:cs typeface="Arial"/>
              </a:rPr>
              <a:t>r</a:t>
            </a:r>
            <a:r>
              <a:rPr lang="en-US" sz="2800" b="1" spc="-190" dirty="0">
                <a:solidFill>
                  <a:schemeClr val="bg1"/>
                </a:solidFill>
                <a:latin typeface="Arial"/>
                <a:cs typeface="Arial"/>
              </a:rPr>
              <a:t>g</a:t>
            </a:r>
            <a:r>
              <a:rPr lang="en-US" sz="2800" b="1" spc="-12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2800" b="1" spc="-15" dirty="0">
                <a:solidFill>
                  <a:schemeClr val="bg1"/>
                </a:solidFill>
                <a:latin typeface="Arial"/>
                <a:cs typeface="Arial"/>
              </a:rPr>
              <a:t>A</a:t>
            </a:r>
            <a:r>
              <a:rPr lang="en-US" sz="2800" b="1" spc="-155" dirty="0">
                <a:solidFill>
                  <a:schemeClr val="bg1"/>
                </a:solidFill>
                <a:latin typeface="Arial"/>
                <a:cs typeface="Arial"/>
              </a:rPr>
              <a:t>ll</a:t>
            </a:r>
            <a:r>
              <a:rPr lang="en-US" sz="2800" b="1" spc="-100" dirty="0">
                <a:solidFill>
                  <a:schemeClr val="bg1"/>
                </a:solidFill>
                <a:latin typeface="Arial"/>
                <a:cs typeface="Arial"/>
              </a:rPr>
              <a:t>e</a:t>
            </a:r>
            <a:r>
              <a:rPr lang="en-US" sz="2800" b="1" spc="-245" dirty="0">
                <a:solidFill>
                  <a:schemeClr val="bg1"/>
                </a:solidFill>
                <a:latin typeface="Arial"/>
                <a:cs typeface="Arial"/>
              </a:rPr>
              <a:t>y</a:t>
            </a:r>
            <a:r>
              <a:rPr lang="en-US" sz="2800" b="1" spc="-12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2800" b="1" spc="-225" dirty="0">
                <a:solidFill>
                  <a:schemeClr val="bg1"/>
                </a:solidFill>
                <a:latin typeface="Arial"/>
                <a:cs typeface="Arial"/>
              </a:rPr>
              <a:t>b</a:t>
            </a:r>
            <a:r>
              <a:rPr lang="en-US" sz="2800" b="1" spc="-100" dirty="0">
                <a:solidFill>
                  <a:schemeClr val="bg1"/>
                </a:solidFill>
                <a:latin typeface="Arial"/>
                <a:cs typeface="Arial"/>
              </a:rPr>
              <a:t>e</a:t>
            </a:r>
            <a:r>
              <a:rPr lang="en-US" sz="2800" b="1" spc="-165" dirty="0">
                <a:solidFill>
                  <a:schemeClr val="bg1"/>
                </a:solidFill>
                <a:latin typeface="Arial"/>
                <a:cs typeface="Arial"/>
              </a:rPr>
              <a:t>c</a:t>
            </a:r>
            <a:r>
              <a:rPr lang="en-US" sz="2800" b="1" spc="-140" dirty="0">
                <a:solidFill>
                  <a:schemeClr val="bg1"/>
                </a:solidFill>
                <a:latin typeface="Arial"/>
                <a:cs typeface="Arial"/>
              </a:rPr>
              <a:t>a</a:t>
            </a:r>
            <a:r>
              <a:rPr lang="en-US" sz="2800" b="1" spc="-180" dirty="0">
                <a:solidFill>
                  <a:schemeClr val="bg1"/>
                </a:solidFill>
                <a:latin typeface="Arial"/>
                <a:cs typeface="Arial"/>
              </a:rPr>
              <a:t>u</a:t>
            </a:r>
            <a:r>
              <a:rPr lang="en-US" sz="2800" b="1" spc="-275" dirty="0">
                <a:solidFill>
                  <a:schemeClr val="bg1"/>
                </a:solidFill>
                <a:latin typeface="Arial"/>
                <a:cs typeface="Arial"/>
              </a:rPr>
              <a:t>s</a:t>
            </a:r>
            <a:r>
              <a:rPr lang="en-US" sz="2800" b="1" spc="-100" dirty="0">
                <a:solidFill>
                  <a:schemeClr val="bg1"/>
                </a:solidFill>
                <a:latin typeface="Arial"/>
                <a:cs typeface="Arial"/>
              </a:rPr>
              <a:t>e</a:t>
            </a:r>
            <a:r>
              <a:rPr lang="en-US" sz="2800" b="1" spc="-12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2800" b="1" spc="-225" dirty="0">
                <a:solidFill>
                  <a:schemeClr val="bg1"/>
                </a:solidFill>
                <a:latin typeface="Arial"/>
                <a:cs typeface="Arial"/>
              </a:rPr>
              <a:t>o</a:t>
            </a:r>
            <a:r>
              <a:rPr lang="en-US" sz="2800" b="1" spc="-60" dirty="0">
                <a:solidFill>
                  <a:schemeClr val="bg1"/>
                </a:solidFill>
                <a:latin typeface="Arial"/>
                <a:cs typeface="Arial"/>
              </a:rPr>
              <a:t>f  </a:t>
            </a:r>
            <a:r>
              <a:rPr lang="en-US" sz="2800" b="1" spc="-110" dirty="0">
                <a:solidFill>
                  <a:schemeClr val="bg1"/>
                </a:solidFill>
                <a:latin typeface="Arial"/>
                <a:cs typeface="Arial"/>
              </a:rPr>
              <a:t>the</a:t>
            </a:r>
            <a:r>
              <a:rPr lang="en-US" sz="2800" b="1" spc="-12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2800" b="1" spc="-229" dirty="0">
                <a:solidFill>
                  <a:schemeClr val="bg1"/>
                </a:solidFill>
                <a:latin typeface="Arial"/>
                <a:cs typeface="Arial"/>
              </a:rPr>
              <a:t>h</a:t>
            </a:r>
            <a:r>
              <a:rPr lang="en-US" sz="2800" b="1" spc="-105" dirty="0">
                <a:solidFill>
                  <a:schemeClr val="bg1"/>
                </a:solidFill>
                <a:latin typeface="Arial"/>
                <a:cs typeface="Arial"/>
              </a:rPr>
              <a:t>i</a:t>
            </a:r>
            <a:r>
              <a:rPr lang="en-US" sz="2800" b="1" spc="-195" dirty="0">
                <a:solidFill>
                  <a:schemeClr val="bg1"/>
                </a:solidFill>
                <a:latin typeface="Arial"/>
                <a:cs typeface="Arial"/>
              </a:rPr>
              <a:t>g</a:t>
            </a:r>
            <a:r>
              <a:rPr lang="en-US" sz="2800" b="1" spc="-180" dirty="0">
                <a:solidFill>
                  <a:schemeClr val="bg1"/>
                </a:solidFill>
                <a:latin typeface="Arial"/>
                <a:cs typeface="Arial"/>
              </a:rPr>
              <a:t>h</a:t>
            </a:r>
            <a:r>
              <a:rPr lang="en-US" sz="2800" b="1" spc="-12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2800" b="1" spc="-180" dirty="0">
                <a:solidFill>
                  <a:schemeClr val="bg1"/>
                </a:solidFill>
                <a:latin typeface="Arial"/>
                <a:cs typeface="Arial"/>
              </a:rPr>
              <a:t>nu</a:t>
            </a:r>
            <a:r>
              <a:rPr lang="en-US" sz="2800" b="1" spc="-245" dirty="0">
                <a:solidFill>
                  <a:schemeClr val="bg1"/>
                </a:solidFill>
                <a:latin typeface="Arial"/>
                <a:cs typeface="Arial"/>
              </a:rPr>
              <a:t>m</a:t>
            </a:r>
            <a:r>
              <a:rPr lang="en-US" sz="2800" b="1" spc="-170" dirty="0">
                <a:solidFill>
                  <a:schemeClr val="bg1"/>
                </a:solidFill>
                <a:latin typeface="Arial"/>
                <a:cs typeface="Arial"/>
              </a:rPr>
              <a:t>b</a:t>
            </a:r>
            <a:r>
              <a:rPr lang="en-US" sz="2800" b="1" spc="-100" dirty="0">
                <a:solidFill>
                  <a:schemeClr val="bg1"/>
                </a:solidFill>
                <a:latin typeface="Arial"/>
                <a:cs typeface="Arial"/>
              </a:rPr>
              <a:t>e</a:t>
            </a:r>
            <a:r>
              <a:rPr lang="en-US" sz="2800" b="1" spc="-165" dirty="0">
                <a:solidFill>
                  <a:schemeClr val="bg1"/>
                </a:solidFill>
                <a:latin typeface="Arial"/>
                <a:cs typeface="Arial"/>
              </a:rPr>
              <a:t>r</a:t>
            </a:r>
            <a:r>
              <a:rPr lang="en-US" sz="2800" b="1" spc="-12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2800" b="1" spc="-225" dirty="0">
                <a:solidFill>
                  <a:schemeClr val="bg1"/>
                </a:solidFill>
                <a:latin typeface="Arial"/>
                <a:cs typeface="Arial"/>
              </a:rPr>
              <a:t>o</a:t>
            </a:r>
            <a:r>
              <a:rPr lang="en-US" sz="2800" b="1" spc="-65" dirty="0">
                <a:solidFill>
                  <a:schemeClr val="bg1"/>
                </a:solidFill>
                <a:latin typeface="Arial"/>
                <a:cs typeface="Arial"/>
              </a:rPr>
              <a:t>f</a:t>
            </a:r>
            <a:r>
              <a:rPr lang="en-US" sz="2800" b="1" spc="-12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2800" b="1" spc="-155" dirty="0">
                <a:solidFill>
                  <a:schemeClr val="bg1"/>
                </a:solidFill>
                <a:latin typeface="Arial"/>
                <a:cs typeface="Arial"/>
              </a:rPr>
              <a:t>i</a:t>
            </a:r>
            <a:r>
              <a:rPr lang="en-US" sz="2800" b="1" spc="-165" dirty="0">
                <a:solidFill>
                  <a:schemeClr val="bg1"/>
                </a:solidFill>
                <a:latin typeface="Arial"/>
                <a:cs typeface="Arial"/>
              </a:rPr>
              <a:t>c</a:t>
            </a:r>
            <a:r>
              <a:rPr lang="en-US" sz="2800" b="1" spc="-100" dirty="0">
                <a:solidFill>
                  <a:schemeClr val="bg1"/>
                </a:solidFill>
                <a:latin typeface="Arial"/>
                <a:cs typeface="Arial"/>
              </a:rPr>
              <a:t>e</a:t>
            </a:r>
            <a:r>
              <a:rPr lang="en-US" sz="2800" b="1" spc="-225" dirty="0">
                <a:solidFill>
                  <a:schemeClr val="bg1"/>
                </a:solidFill>
                <a:latin typeface="Arial"/>
                <a:cs typeface="Arial"/>
              </a:rPr>
              <a:t>b</a:t>
            </a:r>
            <a:r>
              <a:rPr lang="en-US" sz="2800" b="1" spc="-100" dirty="0">
                <a:solidFill>
                  <a:schemeClr val="bg1"/>
                </a:solidFill>
                <a:latin typeface="Arial"/>
                <a:cs typeface="Arial"/>
              </a:rPr>
              <a:t>e</a:t>
            </a:r>
            <a:r>
              <a:rPr lang="en-US" sz="2800" b="1" spc="-165" dirty="0">
                <a:solidFill>
                  <a:schemeClr val="bg1"/>
                </a:solidFill>
                <a:latin typeface="Arial"/>
                <a:cs typeface="Arial"/>
              </a:rPr>
              <a:t>r</a:t>
            </a:r>
            <a:r>
              <a:rPr lang="en-US" sz="2800" b="1" spc="-195" dirty="0">
                <a:solidFill>
                  <a:schemeClr val="bg1"/>
                </a:solidFill>
                <a:latin typeface="Arial"/>
                <a:cs typeface="Arial"/>
              </a:rPr>
              <a:t>g</a:t>
            </a:r>
            <a:r>
              <a:rPr lang="en-US" sz="2800" b="1" spc="-275" dirty="0">
                <a:solidFill>
                  <a:schemeClr val="bg1"/>
                </a:solidFill>
                <a:latin typeface="Arial"/>
                <a:cs typeface="Arial"/>
              </a:rPr>
              <a:t>s</a:t>
            </a:r>
            <a:r>
              <a:rPr lang="en-US" sz="2800" b="1" spc="-12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2800" b="1" spc="-114" dirty="0">
                <a:solidFill>
                  <a:schemeClr val="bg1"/>
                </a:solidFill>
                <a:latin typeface="Arial"/>
                <a:cs typeface="Arial"/>
              </a:rPr>
              <a:t>th</a:t>
            </a:r>
            <a:r>
              <a:rPr lang="en-US" sz="2800" b="1" spc="-140" dirty="0">
                <a:solidFill>
                  <a:schemeClr val="bg1"/>
                </a:solidFill>
                <a:latin typeface="Arial"/>
                <a:cs typeface="Arial"/>
              </a:rPr>
              <a:t>a</a:t>
            </a:r>
            <a:r>
              <a:rPr lang="en-US" sz="2800" b="1" spc="-55" dirty="0">
                <a:solidFill>
                  <a:schemeClr val="bg1"/>
                </a:solidFill>
                <a:latin typeface="Arial"/>
                <a:cs typeface="Arial"/>
              </a:rPr>
              <a:t>t</a:t>
            </a:r>
            <a:r>
              <a:rPr lang="en-US" sz="2800" b="1" spc="-12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2800" b="1" spc="-65" dirty="0">
                <a:solidFill>
                  <a:schemeClr val="bg1"/>
                </a:solidFill>
                <a:latin typeface="Arial"/>
                <a:cs typeface="Arial"/>
              </a:rPr>
              <a:t>f</a:t>
            </a:r>
            <a:r>
              <a:rPr lang="en-US" sz="2800" b="1" spc="-155" dirty="0">
                <a:solidFill>
                  <a:schemeClr val="bg1"/>
                </a:solidFill>
                <a:latin typeface="Arial"/>
                <a:cs typeface="Arial"/>
              </a:rPr>
              <a:t>i</a:t>
            </a:r>
            <a:r>
              <a:rPr lang="en-US" sz="2800" b="1" spc="-180" dirty="0">
                <a:solidFill>
                  <a:schemeClr val="bg1"/>
                </a:solidFill>
                <a:latin typeface="Arial"/>
                <a:cs typeface="Arial"/>
              </a:rPr>
              <a:t>n</a:t>
            </a:r>
            <a:r>
              <a:rPr lang="en-US" sz="2800" b="1" spc="-215" dirty="0">
                <a:solidFill>
                  <a:schemeClr val="bg1"/>
                </a:solidFill>
                <a:latin typeface="Arial"/>
                <a:cs typeface="Arial"/>
              </a:rPr>
              <a:t>d</a:t>
            </a:r>
            <a:r>
              <a:rPr lang="en-US" sz="2800" b="1" spc="-12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2800" b="1" spc="-110" dirty="0">
                <a:solidFill>
                  <a:schemeClr val="bg1"/>
                </a:solidFill>
                <a:latin typeface="Arial"/>
                <a:cs typeface="Arial"/>
              </a:rPr>
              <a:t>the</a:t>
            </a:r>
            <a:r>
              <a:rPr lang="en-US" sz="2800" b="1" spc="-155" dirty="0">
                <a:solidFill>
                  <a:schemeClr val="bg1"/>
                </a:solidFill>
                <a:latin typeface="Arial"/>
                <a:cs typeface="Arial"/>
              </a:rPr>
              <a:t>i</a:t>
            </a:r>
            <a:r>
              <a:rPr lang="en-US" sz="2800" b="1" spc="-165" dirty="0">
                <a:solidFill>
                  <a:schemeClr val="bg1"/>
                </a:solidFill>
                <a:latin typeface="Arial"/>
                <a:cs typeface="Arial"/>
              </a:rPr>
              <a:t>r</a:t>
            </a:r>
            <a:r>
              <a:rPr lang="en-US" sz="2800" b="1" spc="-12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2800" b="1" spc="-210" dirty="0">
                <a:solidFill>
                  <a:schemeClr val="bg1"/>
                </a:solidFill>
                <a:latin typeface="Arial"/>
                <a:cs typeface="Arial"/>
              </a:rPr>
              <a:t>w</a:t>
            </a:r>
            <a:r>
              <a:rPr lang="en-US" sz="2800" b="1" spc="-155" dirty="0">
                <a:solidFill>
                  <a:schemeClr val="bg1"/>
                </a:solidFill>
                <a:latin typeface="Arial"/>
                <a:cs typeface="Arial"/>
              </a:rPr>
              <a:t>a</a:t>
            </a:r>
            <a:r>
              <a:rPr lang="en-US" sz="2800" b="1" spc="-165" dirty="0">
                <a:solidFill>
                  <a:schemeClr val="bg1"/>
                </a:solidFill>
                <a:latin typeface="Arial"/>
                <a:cs typeface="Arial"/>
              </a:rPr>
              <a:t>y  </a:t>
            </a:r>
            <a:r>
              <a:rPr lang="en-US" sz="2800" b="1" spc="-135" dirty="0">
                <a:solidFill>
                  <a:schemeClr val="bg1"/>
                </a:solidFill>
                <a:latin typeface="Arial"/>
                <a:cs typeface="Arial"/>
              </a:rPr>
              <a:t>there.</a:t>
            </a:r>
            <a:endParaRPr lang="en-US" sz="2800" dirty="0">
              <a:solidFill>
                <a:schemeClr val="bg1"/>
              </a:solidFill>
              <a:latin typeface="Arial"/>
              <a:cs typeface="Arial"/>
            </a:endParaRPr>
          </a:p>
          <a:p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F1B3B3-5B80-456D-8F55-350B570FB88E}"/>
              </a:ext>
            </a:extLst>
          </p:cNvPr>
          <p:cNvSpPr txBox="1"/>
          <p:nvPr/>
        </p:nvSpPr>
        <p:spPr>
          <a:xfrm>
            <a:off x="6894385" y="484004"/>
            <a:ext cx="5410199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spc="-5" dirty="0">
                <a:solidFill>
                  <a:schemeClr val="bg1"/>
                </a:solidFill>
                <a:latin typeface="Arial"/>
                <a:cs typeface="Arial"/>
              </a:rPr>
              <a:t>Automatic detection of icebergs </a:t>
            </a:r>
            <a:r>
              <a:rPr lang="en-US" sz="2800" b="1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2800" b="1" spc="-5" dirty="0">
                <a:solidFill>
                  <a:schemeClr val="bg1"/>
                </a:solidFill>
                <a:latin typeface="Arial"/>
                <a:cs typeface="Arial"/>
              </a:rPr>
              <a:t>in</a:t>
            </a:r>
            <a:r>
              <a:rPr lang="en-US" sz="2800" b="1" spc="-1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2800" b="1" spc="-5" dirty="0">
                <a:solidFill>
                  <a:schemeClr val="bg1"/>
                </a:solidFill>
                <a:latin typeface="Arial"/>
                <a:cs typeface="Arial"/>
              </a:rPr>
              <a:t>satellite</a:t>
            </a:r>
            <a:r>
              <a:rPr lang="en-US" sz="2800" b="1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2800" b="1" spc="-5" dirty="0">
                <a:solidFill>
                  <a:schemeClr val="bg1"/>
                </a:solidFill>
                <a:latin typeface="Arial"/>
                <a:cs typeface="Arial"/>
              </a:rPr>
              <a:t>images is</a:t>
            </a:r>
            <a:r>
              <a:rPr lang="en-US" sz="2800" b="1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2800" b="1" spc="-5" dirty="0">
                <a:solidFill>
                  <a:schemeClr val="bg1"/>
                </a:solidFill>
                <a:latin typeface="Arial"/>
                <a:cs typeface="Arial"/>
              </a:rPr>
              <a:t>regarded </a:t>
            </a:r>
            <a:r>
              <a:rPr lang="en-US" sz="2800" b="1" dirty="0">
                <a:solidFill>
                  <a:schemeClr val="bg1"/>
                </a:solidFill>
                <a:latin typeface="Arial"/>
                <a:cs typeface="Arial"/>
              </a:rPr>
              <a:t>as </a:t>
            </a:r>
            <a:r>
              <a:rPr lang="en-US" sz="2800" b="1" spc="-76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2800" b="1" dirty="0">
                <a:solidFill>
                  <a:schemeClr val="bg1"/>
                </a:solidFill>
                <a:latin typeface="Arial"/>
                <a:cs typeface="Arial"/>
              </a:rPr>
              <a:t>a </a:t>
            </a:r>
            <a:r>
              <a:rPr lang="en-US" sz="2800" b="1" spc="-5" dirty="0">
                <a:solidFill>
                  <a:schemeClr val="bg1"/>
                </a:solidFill>
                <a:latin typeface="Arial"/>
                <a:cs typeface="Arial"/>
              </a:rPr>
              <a:t>useful tool </a:t>
            </a:r>
            <a:r>
              <a:rPr lang="en-US" sz="2800" b="1" dirty="0">
                <a:solidFill>
                  <a:schemeClr val="bg1"/>
                </a:solidFill>
                <a:latin typeface="Arial"/>
                <a:cs typeface="Arial"/>
              </a:rPr>
              <a:t>to </a:t>
            </a:r>
            <a:r>
              <a:rPr lang="en-US" sz="2800" b="1" spc="-5" dirty="0">
                <a:solidFill>
                  <a:schemeClr val="bg1"/>
                </a:solidFill>
                <a:latin typeface="Arial"/>
                <a:cs typeface="Arial"/>
              </a:rPr>
              <a:t>provide </a:t>
            </a:r>
            <a:r>
              <a:rPr lang="en-US" sz="2800" b="1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2800" b="1" spc="-5" dirty="0">
                <a:solidFill>
                  <a:schemeClr val="bg1"/>
                </a:solidFill>
                <a:latin typeface="Arial"/>
                <a:cs typeface="Arial"/>
              </a:rPr>
              <a:t>information necessary for </a:t>
            </a:r>
            <a:r>
              <a:rPr lang="en-US" sz="2800" b="1" dirty="0">
                <a:solidFill>
                  <a:schemeClr val="bg1"/>
                </a:solidFill>
                <a:latin typeface="Arial"/>
                <a:cs typeface="Arial"/>
              </a:rPr>
              <a:t>safety </a:t>
            </a:r>
            <a:r>
              <a:rPr lang="en-US" sz="2800" b="1" spc="-76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2800" b="1" spc="-5" dirty="0">
                <a:solidFill>
                  <a:schemeClr val="bg1"/>
                </a:solidFill>
                <a:latin typeface="Arial"/>
                <a:cs typeface="Arial"/>
              </a:rPr>
              <a:t>in Arctic shipping or operations </a:t>
            </a:r>
            <a:r>
              <a:rPr lang="en-US" sz="2800" b="1" dirty="0">
                <a:solidFill>
                  <a:schemeClr val="bg1"/>
                </a:solidFill>
                <a:latin typeface="Arial"/>
                <a:cs typeface="Arial"/>
              </a:rPr>
              <a:t> over large ocean </a:t>
            </a:r>
            <a:r>
              <a:rPr lang="en-US" sz="2800" b="1" spc="-5" dirty="0">
                <a:solidFill>
                  <a:schemeClr val="bg1"/>
                </a:solidFill>
                <a:latin typeface="Arial"/>
                <a:cs typeface="Arial"/>
              </a:rPr>
              <a:t>areas </a:t>
            </a:r>
            <a:r>
              <a:rPr lang="en-US" sz="2800" b="1" dirty="0">
                <a:solidFill>
                  <a:schemeClr val="bg1"/>
                </a:solidFill>
                <a:latin typeface="Arial"/>
                <a:cs typeface="Arial"/>
              </a:rPr>
              <a:t>in order </a:t>
            </a:r>
            <a:r>
              <a:rPr lang="en-US" sz="2800" b="1" spc="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2800" b="1" dirty="0">
                <a:solidFill>
                  <a:schemeClr val="bg1"/>
                </a:solidFill>
                <a:latin typeface="Arial"/>
                <a:cs typeface="Arial"/>
              </a:rPr>
              <a:t>to</a:t>
            </a:r>
            <a:r>
              <a:rPr lang="en-US" sz="2800" b="1" spc="-1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2800" b="1" spc="-5" dirty="0">
                <a:solidFill>
                  <a:schemeClr val="bg1"/>
                </a:solidFill>
                <a:latin typeface="Arial"/>
                <a:cs typeface="Arial"/>
              </a:rPr>
              <a:t>prevent accidents.</a:t>
            </a:r>
            <a:endParaRPr lang="en-US" sz="2800" dirty="0">
              <a:solidFill>
                <a:schemeClr val="bg1"/>
              </a:solidFill>
              <a:latin typeface="Arial"/>
              <a:cs typeface="Arial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525697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BB1447-F044-4662-BB1A-3912776EA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516735-578A-43FE-B654-481585CC67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4AC0FC-2EAC-4BF4-A30C-FC70D6D49D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  <p:pic>
        <p:nvPicPr>
          <p:cNvPr id="6" name="object 5">
            <a:extLst>
              <a:ext uri="{FF2B5EF4-FFF2-40B4-BE49-F238E27FC236}">
                <a16:creationId xmlns:a16="http://schemas.microsoft.com/office/drawing/2014/main" id="{2F0F88FE-7C8C-4D10-801F-C7C639E60333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112000" y="868414"/>
            <a:ext cx="5452920" cy="7742186"/>
          </a:xfrm>
          <a:prstGeom prst="rect">
            <a:avLst/>
          </a:prstGeom>
        </p:spPr>
      </p:pic>
      <p:pic>
        <p:nvPicPr>
          <p:cNvPr id="7" name="object 2">
            <a:extLst>
              <a:ext uri="{FF2B5EF4-FFF2-40B4-BE49-F238E27FC236}">
                <a16:creationId xmlns:a16="http://schemas.microsoft.com/office/drawing/2014/main" id="{DA4439FB-67E9-472F-8ED7-2BCD1A5D6BDB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418782" y="1143000"/>
            <a:ext cx="4832099" cy="7140675"/>
          </a:xfrm>
          <a:prstGeom prst="rect">
            <a:avLst/>
          </a:prstGeom>
        </p:spPr>
      </p:pic>
      <p:pic>
        <p:nvPicPr>
          <p:cNvPr id="8" name="object 4">
            <a:extLst>
              <a:ext uri="{FF2B5EF4-FFF2-40B4-BE49-F238E27FC236}">
                <a16:creationId xmlns:a16="http://schemas.microsoft.com/office/drawing/2014/main" id="{74784677-3EFA-46BB-A4EA-78FB9C449062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32456" y="304800"/>
            <a:ext cx="6465505" cy="9144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EC9F96A-1076-41A2-9F24-46BD9EDCC11B}"/>
              </a:ext>
            </a:extLst>
          </p:cNvPr>
          <p:cNvSpPr txBox="1"/>
          <p:nvPr/>
        </p:nvSpPr>
        <p:spPr>
          <a:xfrm>
            <a:off x="407868" y="304800"/>
            <a:ext cx="5587228" cy="937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69265" marR="5080" indent="-457200">
              <a:lnSpc>
                <a:spcPct val="110100"/>
              </a:lnSpc>
              <a:spcBef>
                <a:spcPts val="100"/>
              </a:spcBef>
              <a:buClr>
                <a:srgbClr val="9A958E"/>
              </a:buClr>
              <a:buSzPct val="89285"/>
              <a:buFont typeface="Arial" panose="020B0604020202020204" pitchFamily="34" charset="0"/>
              <a:buChar char="•"/>
              <a:tabLst>
                <a:tab pos="335915" algn="l"/>
                <a:tab pos="336550" algn="l"/>
              </a:tabLst>
            </a:pPr>
            <a:r>
              <a:rPr lang="en-US" sz="2800" spc="50" dirty="0">
                <a:solidFill>
                  <a:schemeClr val="bg1"/>
                </a:solidFill>
                <a:latin typeface="Georgia"/>
                <a:cs typeface="Georgia"/>
              </a:rPr>
              <a:t>When</a:t>
            </a:r>
            <a:r>
              <a:rPr lang="en-US" sz="2800" spc="40" dirty="0">
                <a:solidFill>
                  <a:schemeClr val="bg1"/>
                </a:solidFill>
                <a:latin typeface="Georgia"/>
                <a:cs typeface="Georgia"/>
              </a:rPr>
              <a:t> oil</a:t>
            </a:r>
            <a:r>
              <a:rPr lang="en-US" sz="2800" spc="45" dirty="0">
                <a:solidFill>
                  <a:schemeClr val="bg1"/>
                </a:solidFill>
                <a:latin typeface="Georgia"/>
                <a:cs typeface="Georgia"/>
              </a:rPr>
              <a:t> </a:t>
            </a:r>
            <a:r>
              <a:rPr lang="en-US" sz="2800" spc="20" dirty="0">
                <a:solidFill>
                  <a:schemeClr val="bg1"/>
                </a:solidFill>
                <a:latin typeface="Georgia"/>
                <a:cs typeface="Georgia"/>
              </a:rPr>
              <a:t>accidentally</a:t>
            </a:r>
            <a:r>
              <a:rPr lang="en-US" sz="2800" spc="45" dirty="0">
                <a:solidFill>
                  <a:schemeClr val="bg1"/>
                </a:solidFill>
                <a:latin typeface="Georgia"/>
                <a:cs typeface="Georgia"/>
              </a:rPr>
              <a:t> </a:t>
            </a:r>
            <a:r>
              <a:rPr lang="en-US" sz="2800" spc="10" dirty="0">
                <a:solidFill>
                  <a:schemeClr val="bg1"/>
                </a:solidFill>
                <a:latin typeface="Georgia"/>
                <a:cs typeface="Georgia"/>
              </a:rPr>
              <a:t>spills</a:t>
            </a:r>
            <a:r>
              <a:rPr lang="en-US" sz="2800" spc="45" dirty="0">
                <a:solidFill>
                  <a:schemeClr val="bg1"/>
                </a:solidFill>
                <a:latin typeface="Georgia"/>
                <a:cs typeface="Georgia"/>
              </a:rPr>
              <a:t> </a:t>
            </a:r>
            <a:r>
              <a:rPr lang="en-US" sz="2800" spc="35" dirty="0">
                <a:solidFill>
                  <a:schemeClr val="bg1"/>
                </a:solidFill>
                <a:latin typeface="Georgia"/>
                <a:cs typeface="Georgia"/>
              </a:rPr>
              <a:t>into </a:t>
            </a:r>
            <a:r>
              <a:rPr lang="en-US" sz="2800" spc="40" dirty="0">
                <a:solidFill>
                  <a:schemeClr val="bg1"/>
                </a:solidFill>
                <a:latin typeface="Georgia"/>
                <a:cs typeface="Georgia"/>
              </a:rPr>
              <a:t> the</a:t>
            </a:r>
            <a:r>
              <a:rPr lang="en-US" sz="2800" spc="45" dirty="0">
                <a:solidFill>
                  <a:schemeClr val="bg1"/>
                </a:solidFill>
                <a:latin typeface="Georgia"/>
                <a:cs typeface="Georgia"/>
              </a:rPr>
              <a:t> </a:t>
            </a:r>
            <a:r>
              <a:rPr lang="en-US" sz="2800" spc="40" dirty="0">
                <a:solidFill>
                  <a:schemeClr val="bg1"/>
                </a:solidFill>
                <a:latin typeface="Georgia"/>
                <a:cs typeface="Georgia"/>
              </a:rPr>
              <a:t>ocean,</a:t>
            </a:r>
            <a:r>
              <a:rPr lang="en-US" sz="2800" spc="50" dirty="0">
                <a:solidFill>
                  <a:schemeClr val="bg1"/>
                </a:solidFill>
                <a:latin typeface="Georgia"/>
                <a:cs typeface="Georgia"/>
              </a:rPr>
              <a:t> </a:t>
            </a:r>
            <a:r>
              <a:rPr lang="en-US" sz="2800" spc="30" dirty="0">
                <a:solidFill>
                  <a:schemeClr val="bg1"/>
                </a:solidFill>
                <a:latin typeface="Georgia"/>
                <a:cs typeface="Georgia"/>
              </a:rPr>
              <a:t>it</a:t>
            </a:r>
            <a:r>
              <a:rPr lang="en-US" sz="2800" spc="45" dirty="0">
                <a:solidFill>
                  <a:schemeClr val="bg1"/>
                </a:solidFill>
                <a:latin typeface="Georgia"/>
                <a:cs typeface="Georgia"/>
              </a:rPr>
              <a:t> </a:t>
            </a:r>
            <a:r>
              <a:rPr lang="en-US" sz="2800" spc="15" dirty="0">
                <a:solidFill>
                  <a:schemeClr val="bg1"/>
                </a:solidFill>
                <a:latin typeface="Georgia"/>
                <a:cs typeface="Georgia"/>
              </a:rPr>
              <a:t>can</a:t>
            </a:r>
            <a:r>
              <a:rPr lang="en-US" sz="2800" spc="50" dirty="0">
                <a:solidFill>
                  <a:schemeClr val="bg1"/>
                </a:solidFill>
                <a:latin typeface="Georgia"/>
                <a:cs typeface="Georgia"/>
              </a:rPr>
              <a:t> </a:t>
            </a:r>
            <a:r>
              <a:rPr lang="en-US" sz="2800" spc="10" dirty="0">
                <a:solidFill>
                  <a:schemeClr val="bg1"/>
                </a:solidFill>
                <a:latin typeface="Georgia"/>
                <a:cs typeface="Georgia"/>
              </a:rPr>
              <a:t>cause</a:t>
            </a:r>
            <a:r>
              <a:rPr lang="en-US" sz="2800" spc="45" dirty="0">
                <a:solidFill>
                  <a:schemeClr val="bg1"/>
                </a:solidFill>
                <a:latin typeface="Georgia"/>
                <a:cs typeface="Georgia"/>
              </a:rPr>
              <a:t> </a:t>
            </a:r>
            <a:r>
              <a:rPr lang="en-US" sz="2800" spc="55" dirty="0">
                <a:solidFill>
                  <a:schemeClr val="bg1"/>
                </a:solidFill>
                <a:latin typeface="Georgia"/>
                <a:cs typeface="Georgia"/>
              </a:rPr>
              <a:t>big </a:t>
            </a:r>
            <a:r>
              <a:rPr lang="en-US" sz="2800" spc="60" dirty="0">
                <a:solidFill>
                  <a:schemeClr val="bg1"/>
                </a:solidFill>
                <a:latin typeface="Georgia"/>
                <a:cs typeface="Georgia"/>
              </a:rPr>
              <a:t> </a:t>
            </a:r>
            <a:r>
              <a:rPr lang="en-US" sz="2800" spc="30" dirty="0">
                <a:solidFill>
                  <a:schemeClr val="bg1"/>
                </a:solidFill>
                <a:latin typeface="Georgia"/>
                <a:cs typeface="Georgia"/>
              </a:rPr>
              <a:t>problems.</a:t>
            </a:r>
            <a:r>
              <a:rPr lang="en-US" sz="2800" spc="40" dirty="0">
                <a:solidFill>
                  <a:schemeClr val="bg1"/>
                </a:solidFill>
                <a:latin typeface="Georgia"/>
                <a:cs typeface="Georgia"/>
              </a:rPr>
              <a:t> </a:t>
            </a:r>
            <a:r>
              <a:rPr lang="en-US" sz="2800" spc="60" dirty="0">
                <a:solidFill>
                  <a:schemeClr val="bg1"/>
                </a:solidFill>
                <a:latin typeface="Georgia"/>
                <a:cs typeface="Georgia"/>
              </a:rPr>
              <a:t>Oil</a:t>
            </a:r>
            <a:r>
              <a:rPr lang="en-US" sz="2800" spc="45" dirty="0">
                <a:solidFill>
                  <a:schemeClr val="bg1"/>
                </a:solidFill>
                <a:latin typeface="Georgia"/>
                <a:cs typeface="Georgia"/>
              </a:rPr>
              <a:t> </a:t>
            </a:r>
            <a:r>
              <a:rPr lang="en-US" sz="2800" spc="10" dirty="0">
                <a:solidFill>
                  <a:schemeClr val="bg1"/>
                </a:solidFill>
                <a:latin typeface="Georgia"/>
                <a:cs typeface="Georgia"/>
              </a:rPr>
              <a:t>spills</a:t>
            </a:r>
            <a:r>
              <a:rPr lang="en-US" sz="2800" spc="45" dirty="0">
                <a:solidFill>
                  <a:schemeClr val="bg1"/>
                </a:solidFill>
                <a:latin typeface="Georgia"/>
                <a:cs typeface="Georgia"/>
              </a:rPr>
              <a:t> </a:t>
            </a:r>
            <a:r>
              <a:rPr lang="en-US" sz="2800" spc="15" dirty="0">
                <a:solidFill>
                  <a:schemeClr val="bg1"/>
                </a:solidFill>
                <a:latin typeface="Georgia"/>
                <a:cs typeface="Georgia"/>
              </a:rPr>
              <a:t>can</a:t>
            </a:r>
            <a:r>
              <a:rPr lang="en-US" sz="2800" spc="45" dirty="0">
                <a:solidFill>
                  <a:schemeClr val="bg1"/>
                </a:solidFill>
                <a:latin typeface="Georgia"/>
                <a:cs typeface="Georgia"/>
              </a:rPr>
              <a:t> </a:t>
            </a:r>
            <a:r>
              <a:rPr lang="en-US" sz="2800" spc="10" dirty="0">
                <a:solidFill>
                  <a:schemeClr val="bg1"/>
                </a:solidFill>
                <a:latin typeface="Georgia"/>
                <a:cs typeface="Georgia"/>
              </a:rPr>
              <a:t>harm</a:t>
            </a:r>
            <a:r>
              <a:rPr lang="en-US" sz="2800" spc="45" dirty="0">
                <a:solidFill>
                  <a:schemeClr val="bg1"/>
                </a:solidFill>
                <a:latin typeface="Georgia"/>
                <a:cs typeface="Georgia"/>
              </a:rPr>
              <a:t> </a:t>
            </a:r>
            <a:r>
              <a:rPr lang="en-US" sz="2800" dirty="0">
                <a:solidFill>
                  <a:schemeClr val="bg1"/>
                </a:solidFill>
                <a:latin typeface="Georgia"/>
                <a:cs typeface="Georgia"/>
              </a:rPr>
              <a:t>sea </a:t>
            </a:r>
            <a:r>
              <a:rPr lang="en-US" sz="2800" spc="-660" dirty="0">
                <a:solidFill>
                  <a:schemeClr val="bg1"/>
                </a:solidFill>
                <a:latin typeface="Georgia"/>
                <a:cs typeface="Georgia"/>
              </a:rPr>
              <a:t> </a:t>
            </a:r>
            <a:r>
              <a:rPr lang="en-US" sz="2800" spc="10" dirty="0">
                <a:solidFill>
                  <a:schemeClr val="bg1"/>
                </a:solidFill>
                <a:latin typeface="Georgia"/>
                <a:cs typeface="Georgia"/>
              </a:rPr>
              <a:t>creatures,</a:t>
            </a:r>
            <a:r>
              <a:rPr lang="en-US" sz="2800" spc="75" dirty="0">
                <a:solidFill>
                  <a:schemeClr val="bg1"/>
                </a:solidFill>
                <a:latin typeface="Georgia"/>
                <a:cs typeface="Georgia"/>
              </a:rPr>
              <a:t> </a:t>
            </a:r>
            <a:r>
              <a:rPr lang="en-US" sz="2800" spc="15" dirty="0">
                <a:solidFill>
                  <a:schemeClr val="bg1"/>
                </a:solidFill>
                <a:latin typeface="Georgia"/>
                <a:cs typeface="Georgia"/>
              </a:rPr>
              <a:t>ruin</a:t>
            </a:r>
            <a:r>
              <a:rPr lang="en-US" sz="2800" spc="75" dirty="0">
                <a:solidFill>
                  <a:schemeClr val="bg1"/>
                </a:solidFill>
                <a:latin typeface="Georgia"/>
                <a:cs typeface="Georgia"/>
              </a:rPr>
              <a:t> </a:t>
            </a:r>
            <a:r>
              <a:rPr lang="en-US" sz="2800" spc="-35" dirty="0">
                <a:solidFill>
                  <a:schemeClr val="bg1"/>
                </a:solidFill>
                <a:latin typeface="Georgia"/>
                <a:cs typeface="Georgia"/>
              </a:rPr>
              <a:t>a</a:t>
            </a:r>
            <a:r>
              <a:rPr lang="en-US" sz="2800" spc="80" dirty="0">
                <a:solidFill>
                  <a:schemeClr val="bg1"/>
                </a:solidFill>
                <a:latin typeface="Georgia"/>
                <a:cs typeface="Georgia"/>
              </a:rPr>
              <a:t> </a:t>
            </a:r>
            <a:r>
              <a:rPr lang="en-US" sz="2800" spc="10" dirty="0">
                <a:solidFill>
                  <a:schemeClr val="bg1"/>
                </a:solidFill>
                <a:latin typeface="Georgia"/>
                <a:cs typeface="Georgia"/>
              </a:rPr>
              <a:t>day</a:t>
            </a:r>
            <a:r>
              <a:rPr lang="en-US" sz="2800" spc="75" dirty="0">
                <a:solidFill>
                  <a:schemeClr val="bg1"/>
                </a:solidFill>
                <a:latin typeface="Georgia"/>
                <a:cs typeface="Georgia"/>
              </a:rPr>
              <a:t> </a:t>
            </a:r>
            <a:r>
              <a:rPr lang="en-US" sz="2800" spc="5" dirty="0">
                <a:solidFill>
                  <a:schemeClr val="bg1"/>
                </a:solidFill>
                <a:latin typeface="Georgia"/>
                <a:cs typeface="Georgia"/>
              </a:rPr>
              <a:t>at</a:t>
            </a:r>
            <a:r>
              <a:rPr lang="en-US" sz="2800" spc="80" dirty="0">
                <a:solidFill>
                  <a:schemeClr val="bg1"/>
                </a:solidFill>
                <a:latin typeface="Georgia"/>
                <a:cs typeface="Georgia"/>
              </a:rPr>
              <a:t> </a:t>
            </a:r>
            <a:r>
              <a:rPr lang="en-US" sz="2800" spc="40" dirty="0">
                <a:solidFill>
                  <a:schemeClr val="bg1"/>
                </a:solidFill>
                <a:latin typeface="Georgia"/>
                <a:cs typeface="Georgia"/>
              </a:rPr>
              <a:t>the </a:t>
            </a:r>
            <a:r>
              <a:rPr lang="en-US" sz="2800" spc="45" dirty="0">
                <a:solidFill>
                  <a:schemeClr val="bg1"/>
                </a:solidFill>
                <a:latin typeface="Georgia"/>
                <a:cs typeface="Georgia"/>
              </a:rPr>
              <a:t> </a:t>
            </a:r>
            <a:r>
              <a:rPr lang="en-US" sz="2800" spc="35" dirty="0">
                <a:solidFill>
                  <a:schemeClr val="bg1"/>
                </a:solidFill>
                <a:latin typeface="Georgia"/>
                <a:cs typeface="Georgia"/>
              </a:rPr>
              <a:t>beach,</a:t>
            </a:r>
            <a:r>
              <a:rPr lang="en-US" sz="2800" spc="40" dirty="0">
                <a:solidFill>
                  <a:schemeClr val="bg1"/>
                </a:solidFill>
                <a:latin typeface="Georgia"/>
                <a:cs typeface="Georgia"/>
              </a:rPr>
              <a:t> </a:t>
            </a:r>
            <a:r>
              <a:rPr lang="en-US" sz="2800" spc="15" dirty="0">
                <a:solidFill>
                  <a:schemeClr val="bg1"/>
                </a:solidFill>
                <a:latin typeface="Georgia"/>
                <a:cs typeface="Georgia"/>
              </a:rPr>
              <a:t>and</a:t>
            </a:r>
            <a:r>
              <a:rPr lang="en-US" sz="2800" spc="40" dirty="0">
                <a:solidFill>
                  <a:schemeClr val="bg1"/>
                </a:solidFill>
                <a:latin typeface="Georgia"/>
                <a:cs typeface="Georgia"/>
              </a:rPr>
              <a:t> </a:t>
            </a:r>
            <a:r>
              <a:rPr lang="en-US" sz="2800" spc="5" dirty="0">
                <a:solidFill>
                  <a:schemeClr val="bg1"/>
                </a:solidFill>
                <a:latin typeface="Georgia"/>
                <a:cs typeface="Georgia"/>
              </a:rPr>
              <a:t>make</a:t>
            </a:r>
            <a:r>
              <a:rPr lang="en-US" sz="2800" spc="45" dirty="0">
                <a:solidFill>
                  <a:schemeClr val="bg1"/>
                </a:solidFill>
                <a:latin typeface="Georgia"/>
                <a:cs typeface="Georgia"/>
              </a:rPr>
              <a:t> </a:t>
            </a:r>
            <a:r>
              <a:rPr lang="en-US" sz="2800" spc="30" dirty="0">
                <a:solidFill>
                  <a:schemeClr val="bg1"/>
                </a:solidFill>
                <a:latin typeface="Georgia"/>
                <a:cs typeface="Georgia"/>
              </a:rPr>
              <a:t>seafood</a:t>
            </a:r>
            <a:r>
              <a:rPr lang="en-US" sz="2800" spc="40" dirty="0">
                <a:solidFill>
                  <a:schemeClr val="bg1"/>
                </a:solidFill>
                <a:latin typeface="Georgia"/>
                <a:cs typeface="Georgia"/>
              </a:rPr>
              <a:t> </a:t>
            </a:r>
            <a:r>
              <a:rPr lang="en-US" sz="2800" spc="10" dirty="0">
                <a:solidFill>
                  <a:schemeClr val="bg1"/>
                </a:solidFill>
                <a:latin typeface="Georgia"/>
                <a:cs typeface="Georgia"/>
              </a:rPr>
              <a:t>unsafe </a:t>
            </a:r>
            <a:r>
              <a:rPr lang="en-US" sz="2800" spc="15" dirty="0">
                <a:solidFill>
                  <a:schemeClr val="bg1"/>
                </a:solidFill>
                <a:latin typeface="Georgia"/>
                <a:cs typeface="Georgia"/>
              </a:rPr>
              <a:t> </a:t>
            </a:r>
            <a:r>
              <a:rPr lang="en-US" sz="2800" spc="50" dirty="0">
                <a:solidFill>
                  <a:schemeClr val="bg1"/>
                </a:solidFill>
                <a:latin typeface="Georgia"/>
                <a:cs typeface="Georgia"/>
              </a:rPr>
              <a:t>to</a:t>
            </a:r>
            <a:r>
              <a:rPr lang="en-US" sz="2800" spc="45" dirty="0">
                <a:solidFill>
                  <a:schemeClr val="bg1"/>
                </a:solidFill>
                <a:latin typeface="Georgia"/>
                <a:cs typeface="Georgia"/>
              </a:rPr>
              <a:t> </a:t>
            </a:r>
            <a:r>
              <a:rPr lang="en-US" sz="2800" spc="30" dirty="0">
                <a:solidFill>
                  <a:schemeClr val="bg1"/>
                </a:solidFill>
                <a:latin typeface="Georgia"/>
                <a:cs typeface="Georgia"/>
              </a:rPr>
              <a:t>eat.</a:t>
            </a:r>
            <a:endParaRPr lang="en-US" sz="2800" dirty="0">
              <a:solidFill>
                <a:schemeClr val="bg1"/>
              </a:solidFill>
              <a:latin typeface="Georgia"/>
              <a:cs typeface="Georgia"/>
            </a:endParaRPr>
          </a:p>
          <a:p>
            <a:pPr marL="469265" marR="13970" indent="-457200">
              <a:lnSpc>
                <a:spcPct val="110100"/>
              </a:lnSpc>
              <a:buClr>
                <a:srgbClr val="9A958E"/>
              </a:buClr>
              <a:buSzPct val="89285"/>
              <a:buFont typeface="Arial" panose="020B0604020202020204" pitchFamily="34" charset="0"/>
              <a:buChar char="•"/>
              <a:tabLst>
                <a:tab pos="335915" algn="l"/>
                <a:tab pos="336550" algn="l"/>
              </a:tabLst>
            </a:pPr>
            <a:r>
              <a:rPr lang="en-US" sz="2800" spc="60" dirty="0">
                <a:solidFill>
                  <a:schemeClr val="bg1"/>
                </a:solidFill>
                <a:latin typeface="Georgia"/>
                <a:cs typeface="Georgia"/>
              </a:rPr>
              <a:t>Oil</a:t>
            </a:r>
            <a:r>
              <a:rPr lang="en-US" sz="2800" spc="45" dirty="0">
                <a:solidFill>
                  <a:schemeClr val="bg1"/>
                </a:solidFill>
                <a:latin typeface="Georgia"/>
                <a:cs typeface="Georgia"/>
              </a:rPr>
              <a:t> </a:t>
            </a:r>
            <a:r>
              <a:rPr lang="en-US" sz="2800" spc="10" dirty="0">
                <a:solidFill>
                  <a:schemeClr val="bg1"/>
                </a:solidFill>
                <a:latin typeface="Georgia"/>
                <a:cs typeface="Georgia"/>
              </a:rPr>
              <a:t>spills</a:t>
            </a:r>
            <a:r>
              <a:rPr lang="en-US" sz="2800" spc="45" dirty="0">
                <a:solidFill>
                  <a:schemeClr val="bg1"/>
                </a:solidFill>
                <a:latin typeface="Georgia"/>
                <a:cs typeface="Georgia"/>
              </a:rPr>
              <a:t> </a:t>
            </a:r>
            <a:r>
              <a:rPr lang="en-US" sz="2800" spc="20" dirty="0">
                <a:solidFill>
                  <a:schemeClr val="bg1"/>
                </a:solidFill>
                <a:latin typeface="Georgia"/>
                <a:cs typeface="Georgia"/>
              </a:rPr>
              <a:t>penetrate</a:t>
            </a:r>
            <a:r>
              <a:rPr lang="en-US" sz="2800" spc="50" dirty="0">
                <a:solidFill>
                  <a:schemeClr val="bg1"/>
                </a:solidFill>
                <a:latin typeface="Georgia"/>
                <a:cs typeface="Georgia"/>
              </a:rPr>
              <a:t> </a:t>
            </a:r>
            <a:r>
              <a:rPr lang="en-US" sz="2800" spc="35" dirty="0">
                <a:solidFill>
                  <a:schemeClr val="bg1"/>
                </a:solidFill>
                <a:latin typeface="Georgia"/>
                <a:cs typeface="Georgia"/>
              </a:rPr>
              <a:t>into</a:t>
            </a:r>
            <a:r>
              <a:rPr lang="en-US" sz="2800" spc="45" dirty="0">
                <a:solidFill>
                  <a:schemeClr val="bg1"/>
                </a:solidFill>
                <a:latin typeface="Georgia"/>
                <a:cs typeface="Georgia"/>
              </a:rPr>
              <a:t> </a:t>
            </a:r>
            <a:r>
              <a:rPr lang="en-US" sz="2800" spc="40" dirty="0">
                <a:solidFill>
                  <a:schemeClr val="bg1"/>
                </a:solidFill>
                <a:latin typeface="Georgia"/>
                <a:cs typeface="Georgia"/>
              </a:rPr>
              <a:t>the </a:t>
            </a:r>
            <a:r>
              <a:rPr lang="en-US" sz="2800" spc="45" dirty="0">
                <a:solidFill>
                  <a:schemeClr val="bg1"/>
                </a:solidFill>
                <a:latin typeface="Georgia"/>
                <a:cs typeface="Georgia"/>
              </a:rPr>
              <a:t> </a:t>
            </a:r>
            <a:r>
              <a:rPr lang="en-US" sz="2800" spc="20" dirty="0">
                <a:solidFill>
                  <a:schemeClr val="bg1"/>
                </a:solidFill>
                <a:latin typeface="Georgia"/>
                <a:cs typeface="Georgia"/>
              </a:rPr>
              <a:t>structure</a:t>
            </a:r>
            <a:r>
              <a:rPr lang="en-US" sz="2800" spc="40" dirty="0">
                <a:solidFill>
                  <a:schemeClr val="bg1"/>
                </a:solidFill>
                <a:latin typeface="Georgia"/>
                <a:cs typeface="Georgia"/>
              </a:rPr>
              <a:t> </a:t>
            </a:r>
            <a:r>
              <a:rPr lang="en-US" sz="2800" spc="50" dirty="0">
                <a:solidFill>
                  <a:schemeClr val="bg1"/>
                </a:solidFill>
                <a:latin typeface="Georgia"/>
                <a:cs typeface="Georgia"/>
              </a:rPr>
              <a:t>of</a:t>
            </a:r>
            <a:r>
              <a:rPr lang="en-US" sz="2800" spc="160" dirty="0">
                <a:solidFill>
                  <a:schemeClr val="bg1"/>
                </a:solidFill>
                <a:latin typeface="Georgia"/>
                <a:cs typeface="Georgia"/>
              </a:rPr>
              <a:t> </a:t>
            </a:r>
            <a:r>
              <a:rPr lang="en-US" sz="2800" spc="40" dirty="0">
                <a:solidFill>
                  <a:schemeClr val="bg1"/>
                </a:solidFill>
                <a:latin typeface="Georgia"/>
                <a:cs typeface="Georgia"/>
              </a:rPr>
              <a:t>the</a:t>
            </a:r>
            <a:r>
              <a:rPr lang="en-US" sz="2800" spc="45" dirty="0">
                <a:solidFill>
                  <a:schemeClr val="bg1"/>
                </a:solidFill>
                <a:latin typeface="Georgia"/>
                <a:cs typeface="Georgia"/>
              </a:rPr>
              <a:t> </a:t>
            </a:r>
            <a:r>
              <a:rPr lang="en-US" sz="2800" spc="25" dirty="0">
                <a:solidFill>
                  <a:schemeClr val="bg1"/>
                </a:solidFill>
                <a:latin typeface="Georgia"/>
                <a:cs typeface="Georgia"/>
              </a:rPr>
              <a:t>plumage</a:t>
            </a:r>
            <a:r>
              <a:rPr lang="en-US" sz="2800" spc="45" dirty="0">
                <a:solidFill>
                  <a:schemeClr val="bg1"/>
                </a:solidFill>
                <a:latin typeface="Georgia"/>
                <a:cs typeface="Georgia"/>
              </a:rPr>
              <a:t> </a:t>
            </a:r>
            <a:r>
              <a:rPr lang="en-US" sz="2800" spc="50" dirty="0">
                <a:solidFill>
                  <a:schemeClr val="bg1"/>
                </a:solidFill>
                <a:latin typeface="Georgia"/>
                <a:cs typeface="Georgia"/>
              </a:rPr>
              <a:t>of</a:t>
            </a:r>
            <a:r>
              <a:rPr lang="en-US" sz="2800" spc="155" dirty="0">
                <a:solidFill>
                  <a:schemeClr val="bg1"/>
                </a:solidFill>
                <a:latin typeface="Georgia"/>
                <a:cs typeface="Georgia"/>
              </a:rPr>
              <a:t> </a:t>
            </a:r>
            <a:r>
              <a:rPr lang="en-US" sz="2800" spc="10" dirty="0">
                <a:solidFill>
                  <a:schemeClr val="bg1"/>
                </a:solidFill>
                <a:latin typeface="Georgia"/>
                <a:cs typeface="Georgia"/>
              </a:rPr>
              <a:t>birds </a:t>
            </a:r>
            <a:r>
              <a:rPr lang="en-US" sz="2800" spc="-660" dirty="0">
                <a:solidFill>
                  <a:schemeClr val="bg1"/>
                </a:solidFill>
                <a:latin typeface="Georgia"/>
                <a:cs typeface="Georgia"/>
              </a:rPr>
              <a:t> </a:t>
            </a:r>
            <a:r>
              <a:rPr lang="en-US" sz="2800" spc="15" dirty="0">
                <a:solidFill>
                  <a:schemeClr val="bg1"/>
                </a:solidFill>
                <a:latin typeface="Georgia"/>
                <a:cs typeface="Georgia"/>
              </a:rPr>
              <a:t>and</a:t>
            </a:r>
            <a:r>
              <a:rPr lang="en-US" sz="2800" spc="45" dirty="0">
                <a:solidFill>
                  <a:schemeClr val="bg1"/>
                </a:solidFill>
                <a:latin typeface="Georgia"/>
                <a:cs typeface="Georgia"/>
              </a:rPr>
              <a:t> </a:t>
            </a:r>
            <a:r>
              <a:rPr lang="en-US" sz="2800" spc="40" dirty="0">
                <a:solidFill>
                  <a:schemeClr val="bg1"/>
                </a:solidFill>
                <a:latin typeface="Georgia"/>
                <a:cs typeface="Georgia"/>
              </a:rPr>
              <a:t>the</a:t>
            </a:r>
            <a:r>
              <a:rPr lang="en-US" sz="2800" spc="45" dirty="0">
                <a:solidFill>
                  <a:schemeClr val="bg1"/>
                </a:solidFill>
                <a:latin typeface="Georgia"/>
                <a:cs typeface="Georgia"/>
              </a:rPr>
              <a:t> </a:t>
            </a:r>
            <a:r>
              <a:rPr lang="en-US" sz="2800" spc="10" dirty="0">
                <a:solidFill>
                  <a:schemeClr val="bg1"/>
                </a:solidFill>
                <a:latin typeface="Georgia"/>
                <a:cs typeface="Georgia"/>
              </a:rPr>
              <a:t>fur</a:t>
            </a:r>
            <a:r>
              <a:rPr lang="en-US" sz="2800" spc="50" dirty="0">
                <a:solidFill>
                  <a:schemeClr val="bg1"/>
                </a:solidFill>
                <a:latin typeface="Georgia"/>
                <a:cs typeface="Georgia"/>
              </a:rPr>
              <a:t> of</a:t>
            </a:r>
            <a:r>
              <a:rPr lang="en-US" sz="2800" spc="160" dirty="0">
                <a:solidFill>
                  <a:schemeClr val="bg1"/>
                </a:solidFill>
                <a:latin typeface="Georgia"/>
                <a:cs typeface="Georgia"/>
              </a:rPr>
              <a:t> </a:t>
            </a:r>
            <a:r>
              <a:rPr lang="en-US" sz="2800" spc="10" dirty="0">
                <a:solidFill>
                  <a:schemeClr val="bg1"/>
                </a:solidFill>
                <a:latin typeface="Georgia"/>
                <a:cs typeface="Georgia"/>
              </a:rPr>
              <a:t>mammals, </a:t>
            </a:r>
            <a:r>
              <a:rPr lang="en-US" sz="2800" spc="15" dirty="0">
                <a:solidFill>
                  <a:schemeClr val="bg1"/>
                </a:solidFill>
                <a:latin typeface="Georgia"/>
                <a:cs typeface="Georgia"/>
              </a:rPr>
              <a:t> </a:t>
            </a:r>
            <a:r>
              <a:rPr lang="en-US" sz="2800" spc="30" dirty="0">
                <a:solidFill>
                  <a:schemeClr val="bg1"/>
                </a:solidFill>
                <a:latin typeface="Georgia"/>
                <a:cs typeface="Georgia"/>
              </a:rPr>
              <a:t>reducing</a:t>
            </a:r>
            <a:r>
              <a:rPr lang="en-US" sz="2800" spc="40" dirty="0">
                <a:solidFill>
                  <a:schemeClr val="bg1"/>
                </a:solidFill>
                <a:latin typeface="Georgia"/>
                <a:cs typeface="Georgia"/>
              </a:rPr>
              <a:t> </a:t>
            </a:r>
            <a:r>
              <a:rPr lang="en-US" sz="2800" spc="15" dirty="0">
                <a:solidFill>
                  <a:schemeClr val="bg1"/>
                </a:solidFill>
                <a:latin typeface="Georgia"/>
                <a:cs typeface="Georgia"/>
              </a:rPr>
              <a:t>its</a:t>
            </a:r>
            <a:r>
              <a:rPr lang="en-US" sz="2800" spc="45" dirty="0">
                <a:solidFill>
                  <a:schemeClr val="bg1"/>
                </a:solidFill>
                <a:latin typeface="Georgia"/>
                <a:cs typeface="Georgia"/>
              </a:rPr>
              <a:t> </a:t>
            </a:r>
            <a:r>
              <a:rPr lang="en-US" sz="2800" spc="25" dirty="0">
                <a:solidFill>
                  <a:schemeClr val="bg1"/>
                </a:solidFill>
                <a:latin typeface="Georgia"/>
                <a:cs typeface="Georgia"/>
              </a:rPr>
              <a:t>insulating</a:t>
            </a:r>
            <a:r>
              <a:rPr lang="en-US" sz="2800" spc="45" dirty="0">
                <a:solidFill>
                  <a:schemeClr val="bg1"/>
                </a:solidFill>
                <a:latin typeface="Georgia"/>
                <a:cs typeface="Georgia"/>
              </a:rPr>
              <a:t> </a:t>
            </a:r>
            <a:r>
              <a:rPr lang="en-US" sz="2800" spc="-5" dirty="0">
                <a:solidFill>
                  <a:schemeClr val="bg1"/>
                </a:solidFill>
                <a:latin typeface="Georgia"/>
                <a:cs typeface="Georgia"/>
              </a:rPr>
              <a:t>ability, </a:t>
            </a:r>
            <a:r>
              <a:rPr lang="en-US" sz="2800" dirty="0">
                <a:solidFill>
                  <a:schemeClr val="bg1"/>
                </a:solidFill>
                <a:latin typeface="Georgia"/>
                <a:cs typeface="Georgia"/>
              </a:rPr>
              <a:t> </a:t>
            </a:r>
            <a:r>
              <a:rPr lang="en-US" sz="2800" spc="15" dirty="0">
                <a:solidFill>
                  <a:schemeClr val="bg1"/>
                </a:solidFill>
                <a:latin typeface="Georgia"/>
                <a:cs typeface="Georgia"/>
              </a:rPr>
              <a:t>and</a:t>
            </a:r>
            <a:r>
              <a:rPr lang="en-US" sz="2800" spc="45" dirty="0">
                <a:solidFill>
                  <a:schemeClr val="bg1"/>
                </a:solidFill>
                <a:latin typeface="Georgia"/>
                <a:cs typeface="Georgia"/>
              </a:rPr>
              <a:t> </a:t>
            </a:r>
            <a:r>
              <a:rPr lang="en-US" sz="2800" spc="30" dirty="0">
                <a:solidFill>
                  <a:schemeClr val="bg1"/>
                </a:solidFill>
                <a:latin typeface="Georgia"/>
                <a:cs typeface="Georgia"/>
              </a:rPr>
              <a:t>making</a:t>
            </a:r>
            <a:r>
              <a:rPr lang="en-US" sz="2800" spc="50" dirty="0">
                <a:solidFill>
                  <a:schemeClr val="bg1"/>
                </a:solidFill>
                <a:latin typeface="Georgia"/>
                <a:cs typeface="Georgia"/>
              </a:rPr>
              <a:t> </a:t>
            </a:r>
            <a:r>
              <a:rPr lang="en-US" sz="2800" spc="40" dirty="0">
                <a:solidFill>
                  <a:schemeClr val="bg1"/>
                </a:solidFill>
                <a:latin typeface="Georgia"/>
                <a:cs typeface="Georgia"/>
              </a:rPr>
              <a:t>them</a:t>
            </a:r>
            <a:r>
              <a:rPr lang="en-US" sz="2800" spc="45" dirty="0">
                <a:solidFill>
                  <a:schemeClr val="bg1"/>
                </a:solidFill>
                <a:latin typeface="Georgia"/>
                <a:cs typeface="Georgia"/>
              </a:rPr>
              <a:t> </a:t>
            </a:r>
            <a:r>
              <a:rPr lang="en-US" sz="2800" spc="30" dirty="0">
                <a:solidFill>
                  <a:schemeClr val="bg1"/>
                </a:solidFill>
                <a:latin typeface="Georgia"/>
                <a:cs typeface="Georgia"/>
              </a:rPr>
              <a:t>more </a:t>
            </a:r>
            <a:r>
              <a:rPr lang="en-US" sz="2800" spc="35" dirty="0">
                <a:solidFill>
                  <a:schemeClr val="bg1"/>
                </a:solidFill>
                <a:latin typeface="Georgia"/>
                <a:cs typeface="Georgia"/>
              </a:rPr>
              <a:t> </a:t>
            </a:r>
            <a:r>
              <a:rPr lang="en-US" sz="2800" spc="15" dirty="0">
                <a:solidFill>
                  <a:schemeClr val="bg1"/>
                </a:solidFill>
                <a:latin typeface="Georgia"/>
                <a:cs typeface="Georgia"/>
              </a:rPr>
              <a:t>vulnerable</a:t>
            </a:r>
            <a:r>
              <a:rPr lang="en-US" sz="2800" spc="45" dirty="0">
                <a:solidFill>
                  <a:schemeClr val="bg1"/>
                </a:solidFill>
                <a:latin typeface="Georgia"/>
                <a:cs typeface="Georgia"/>
              </a:rPr>
              <a:t> </a:t>
            </a:r>
            <a:r>
              <a:rPr lang="en-US" sz="2800" spc="50" dirty="0">
                <a:solidFill>
                  <a:schemeClr val="bg1"/>
                </a:solidFill>
                <a:latin typeface="Georgia"/>
                <a:cs typeface="Georgia"/>
              </a:rPr>
              <a:t>to</a:t>
            </a:r>
            <a:r>
              <a:rPr lang="en-US" sz="2800" spc="45" dirty="0">
                <a:solidFill>
                  <a:schemeClr val="bg1"/>
                </a:solidFill>
                <a:latin typeface="Georgia"/>
                <a:cs typeface="Georgia"/>
              </a:rPr>
              <a:t> </a:t>
            </a:r>
            <a:r>
              <a:rPr lang="en-US" sz="2800" spc="15" dirty="0">
                <a:solidFill>
                  <a:schemeClr val="bg1"/>
                </a:solidFill>
                <a:latin typeface="Georgia"/>
                <a:cs typeface="Georgia"/>
              </a:rPr>
              <a:t>temperature </a:t>
            </a:r>
            <a:r>
              <a:rPr lang="en-US" sz="2800" spc="20" dirty="0">
                <a:solidFill>
                  <a:schemeClr val="bg1"/>
                </a:solidFill>
                <a:latin typeface="Georgia"/>
                <a:cs typeface="Georgia"/>
              </a:rPr>
              <a:t> </a:t>
            </a:r>
            <a:r>
              <a:rPr lang="en-US" sz="2800" spc="25" dirty="0">
                <a:solidFill>
                  <a:schemeClr val="bg1"/>
                </a:solidFill>
                <a:latin typeface="PMingLiU"/>
                <a:cs typeface="PMingLiU"/>
              </a:rPr>
              <a:t>f</a:t>
            </a:r>
            <a:r>
              <a:rPr lang="en-US" sz="2800" spc="25" dirty="0">
                <a:solidFill>
                  <a:schemeClr val="bg1"/>
                </a:solidFill>
                <a:latin typeface="Georgia"/>
                <a:cs typeface="Georgia"/>
              </a:rPr>
              <a:t>luctuations</a:t>
            </a:r>
            <a:r>
              <a:rPr lang="en-US" sz="2800" spc="40" dirty="0">
                <a:solidFill>
                  <a:schemeClr val="bg1"/>
                </a:solidFill>
                <a:latin typeface="Georgia"/>
                <a:cs typeface="Georgia"/>
              </a:rPr>
              <a:t> </a:t>
            </a:r>
            <a:r>
              <a:rPr lang="en-US" sz="2800" spc="15" dirty="0">
                <a:solidFill>
                  <a:schemeClr val="bg1"/>
                </a:solidFill>
                <a:latin typeface="Georgia"/>
                <a:cs typeface="Georgia"/>
              </a:rPr>
              <a:t>and</a:t>
            </a:r>
            <a:r>
              <a:rPr lang="en-US" sz="2800" spc="45" dirty="0">
                <a:solidFill>
                  <a:schemeClr val="bg1"/>
                </a:solidFill>
                <a:latin typeface="Georgia"/>
                <a:cs typeface="Georgia"/>
              </a:rPr>
              <a:t> </a:t>
            </a:r>
            <a:r>
              <a:rPr lang="en-US" sz="2800" spc="35" dirty="0">
                <a:solidFill>
                  <a:schemeClr val="bg1"/>
                </a:solidFill>
                <a:latin typeface="Georgia"/>
                <a:cs typeface="Georgia"/>
              </a:rPr>
              <a:t>much</a:t>
            </a:r>
            <a:r>
              <a:rPr lang="en-US" sz="2800" spc="45" dirty="0">
                <a:solidFill>
                  <a:schemeClr val="bg1"/>
                </a:solidFill>
                <a:latin typeface="Georgia"/>
                <a:cs typeface="Georgia"/>
              </a:rPr>
              <a:t> </a:t>
            </a:r>
            <a:r>
              <a:rPr lang="en-US" sz="2800" spc="10" dirty="0">
                <a:solidFill>
                  <a:schemeClr val="bg1"/>
                </a:solidFill>
                <a:latin typeface="Georgia"/>
                <a:cs typeface="Georgia"/>
              </a:rPr>
              <a:t>less </a:t>
            </a:r>
            <a:r>
              <a:rPr lang="en-US" sz="2800" spc="15" dirty="0">
                <a:solidFill>
                  <a:schemeClr val="bg1"/>
                </a:solidFill>
                <a:latin typeface="Georgia"/>
                <a:cs typeface="Georgia"/>
              </a:rPr>
              <a:t> </a:t>
            </a:r>
            <a:r>
              <a:rPr lang="en-US" sz="2800" spc="20" dirty="0">
                <a:solidFill>
                  <a:schemeClr val="bg1"/>
                </a:solidFill>
                <a:latin typeface="Georgia"/>
                <a:cs typeface="Georgia"/>
              </a:rPr>
              <a:t>buoyant</a:t>
            </a:r>
            <a:r>
              <a:rPr lang="en-US" sz="2800" spc="45" dirty="0">
                <a:solidFill>
                  <a:schemeClr val="bg1"/>
                </a:solidFill>
                <a:latin typeface="Georgia"/>
                <a:cs typeface="Georgia"/>
              </a:rPr>
              <a:t> </a:t>
            </a:r>
            <a:r>
              <a:rPr lang="en-US" sz="2800" spc="20" dirty="0">
                <a:solidFill>
                  <a:schemeClr val="bg1"/>
                </a:solidFill>
                <a:latin typeface="Georgia"/>
                <a:cs typeface="Georgia"/>
              </a:rPr>
              <a:t>in</a:t>
            </a:r>
            <a:r>
              <a:rPr lang="en-US" sz="2800" spc="45" dirty="0">
                <a:solidFill>
                  <a:schemeClr val="bg1"/>
                </a:solidFill>
                <a:latin typeface="Georgia"/>
                <a:cs typeface="Georgia"/>
              </a:rPr>
              <a:t> </a:t>
            </a:r>
            <a:r>
              <a:rPr lang="en-US" sz="2800" spc="40" dirty="0">
                <a:solidFill>
                  <a:schemeClr val="bg1"/>
                </a:solidFill>
                <a:latin typeface="Georgia"/>
                <a:cs typeface="Georgia"/>
              </a:rPr>
              <a:t>the</a:t>
            </a:r>
            <a:r>
              <a:rPr lang="en-US" sz="2800" spc="50" dirty="0">
                <a:solidFill>
                  <a:schemeClr val="bg1"/>
                </a:solidFill>
                <a:latin typeface="Georgia"/>
                <a:cs typeface="Georgia"/>
              </a:rPr>
              <a:t> </a:t>
            </a:r>
            <a:r>
              <a:rPr lang="en-US" sz="2800" spc="-15" dirty="0">
                <a:solidFill>
                  <a:schemeClr val="bg1"/>
                </a:solidFill>
                <a:latin typeface="Georgia"/>
                <a:cs typeface="Georgia"/>
              </a:rPr>
              <a:t>water.</a:t>
            </a:r>
            <a:endParaRPr lang="en-US" sz="2800" dirty="0">
              <a:solidFill>
                <a:schemeClr val="bg1"/>
              </a:solidFill>
              <a:latin typeface="Georgia"/>
              <a:cs typeface="Georgia"/>
            </a:endParaRPr>
          </a:p>
          <a:p>
            <a:pPr marL="469265" marR="335280" indent="-457200">
              <a:lnSpc>
                <a:spcPct val="110100"/>
              </a:lnSpc>
              <a:buClr>
                <a:srgbClr val="9A958E"/>
              </a:buClr>
              <a:buSzPct val="89285"/>
              <a:buFont typeface="Arial" panose="020B0604020202020204" pitchFamily="34" charset="0"/>
              <a:buChar char="•"/>
              <a:tabLst>
                <a:tab pos="335915" algn="l"/>
                <a:tab pos="336550" algn="l"/>
              </a:tabLst>
            </a:pPr>
            <a:r>
              <a:rPr lang="en-US" sz="2800" spc="60" dirty="0">
                <a:solidFill>
                  <a:schemeClr val="bg1"/>
                </a:solidFill>
                <a:latin typeface="Georgia"/>
                <a:cs typeface="Georgia"/>
              </a:rPr>
              <a:t>Oil</a:t>
            </a:r>
            <a:r>
              <a:rPr lang="en-US" sz="2800" spc="45" dirty="0">
                <a:solidFill>
                  <a:schemeClr val="bg1"/>
                </a:solidFill>
                <a:latin typeface="Georgia"/>
                <a:cs typeface="Georgia"/>
              </a:rPr>
              <a:t> </a:t>
            </a:r>
            <a:r>
              <a:rPr lang="en-US" sz="2800" spc="10" dirty="0">
                <a:solidFill>
                  <a:schemeClr val="bg1"/>
                </a:solidFill>
                <a:latin typeface="Georgia"/>
                <a:cs typeface="Georgia"/>
              </a:rPr>
              <a:t>spills</a:t>
            </a:r>
            <a:r>
              <a:rPr lang="en-US" sz="2800" spc="45" dirty="0">
                <a:solidFill>
                  <a:schemeClr val="bg1"/>
                </a:solidFill>
                <a:latin typeface="Georgia"/>
                <a:cs typeface="Georgia"/>
              </a:rPr>
              <a:t> </a:t>
            </a:r>
            <a:r>
              <a:rPr lang="en-US" sz="2800" spc="15" dirty="0">
                <a:solidFill>
                  <a:schemeClr val="bg1"/>
                </a:solidFill>
                <a:latin typeface="Georgia"/>
                <a:cs typeface="Georgia"/>
              </a:rPr>
              <a:t>can</a:t>
            </a:r>
            <a:r>
              <a:rPr lang="en-US" sz="2800" spc="50" dirty="0">
                <a:solidFill>
                  <a:schemeClr val="bg1"/>
                </a:solidFill>
                <a:latin typeface="Georgia"/>
                <a:cs typeface="Georgia"/>
              </a:rPr>
              <a:t> </a:t>
            </a:r>
            <a:r>
              <a:rPr lang="en-US" sz="2800" dirty="0">
                <a:solidFill>
                  <a:schemeClr val="bg1"/>
                </a:solidFill>
                <a:latin typeface="Georgia"/>
                <a:cs typeface="Georgia"/>
              </a:rPr>
              <a:t>have</a:t>
            </a:r>
            <a:r>
              <a:rPr lang="en-US" sz="2800" spc="45" dirty="0">
                <a:solidFill>
                  <a:schemeClr val="bg1"/>
                </a:solidFill>
                <a:latin typeface="Georgia"/>
                <a:cs typeface="Georgia"/>
              </a:rPr>
              <a:t> </a:t>
            </a:r>
            <a:r>
              <a:rPr lang="en-US" sz="2800" spc="10" dirty="0">
                <a:solidFill>
                  <a:schemeClr val="bg1"/>
                </a:solidFill>
                <a:latin typeface="Georgia"/>
                <a:cs typeface="Georgia"/>
              </a:rPr>
              <a:t>disastrous </a:t>
            </a:r>
            <a:r>
              <a:rPr lang="en-US" sz="2800" spc="15" dirty="0">
                <a:solidFill>
                  <a:schemeClr val="bg1"/>
                </a:solidFill>
                <a:latin typeface="Georgia"/>
                <a:cs typeface="Georgia"/>
              </a:rPr>
              <a:t> </a:t>
            </a:r>
            <a:r>
              <a:rPr lang="en-US" sz="2800" spc="35" dirty="0">
                <a:solidFill>
                  <a:schemeClr val="bg1"/>
                </a:solidFill>
                <a:latin typeface="Georgia"/>
                <a:cs typeface="Georgia"/>
              </a:rPr>
              <a:t>consequences</a:t>
            </a:r>
            <a:r>
              <a:rPr lang="en-US" sz="2800" spc="45" dirty="0">
                <a:solidFill>
                  <a:schemeClr val="bg1"/>
                </a:solidFill>
                <a:latin typeface="Georgia"/>
                <a:cs typeface="Georgia"/>
              </a:rPr>
              <a:t> </a:t>
            </a:r>
            <a:r>
              <a:rPr lang="en-US" sz="2800" spc="30" dirty="0">
                <a:solidFill>
                  <a:schemeClr val="bg1"/>
                </a:solidFill>
                <a:latin typeface="Georgia"/>
                <a:cs typeface="Georgia"/>
              </a:rPr>
              <a:t>for</a:t>
            </a:r>
            <a:r>
              <a:rPr lang="en-US" sz="2800" spc="45" dirty="0">
                <a:solidFill>
                  <a:schemeClr val="bg1"/>
                </a:solidFill>
                <a:latin typeface="Georgia"/>
                <a:cs typeface="Georgia"/>
              </a:rPr>
              <a:t> </a:t>
            </a:r>
            <a:r>
              <a:rPr lang="en-US" sz="2800" spc="5" dirty="0">
                <a:solidFill>
                  <a:schemeClr val="bg1"/>
                </a:solidFill>
                <a:latin typeface="Georgia"/>
                <a:cs typeface="Georgia"/>
              </a:rPr>
              <a:t>society, </a:t>
            </a:r>
            <a:r>
              <a:rPr lang="en-US" sz="2800" spc="10" dirty="0">
                <a:solidFill>
                  <a:schemeClr val="bg1"/>
                </a:solidFill>
                <a:latin typeface="Georgia"/>
                <a:cs typeface="Georgia"/>
              </a:rPr>
              <a:t> </a:t>
            </a:r>
            <a:r>
              <a:rPr lang="en-US" sz="2800" spc="15" dirty="0">
                <a:solidFill>
                  <a:schemeClr val="bg1"/>
                </a:solidFill>
                <a:latin typeface="Georgia"/>
                <a:cs typeface="Georgia"/>
              </a:rPr>
              <a:t>economically,</a:t>
            </a:r>
            <a:r>
              <a:rPr lang="en-US" sz="2800" spc="55" dirty="0">
                <a:solidFill>
                  <a:schemeClr val="bg1"/>
                </a:solidFill>
                <a:latin typeface="Georgia"/>
                <a:cs typeface="Georgia"/>
              </a:rPr>
              <a:t> </a:t>
            </a:r>
            <a:r>
              <a:rPr lang="en-US" sz="2800" spc="5" dirty="0">
                <a:solidFill>
                  <a:schemeClr val="bg1"/>
                </a:solidFill>
                <a:latin typeface="Georgia"/>
                <a:cs typeface="Georgia"/>
              </a:rPr>
              <a:t>environmentally, </a:t>
            </a:r>
            <a:r>
              <a:rPr lang="en-US" sz="2800" spc="-660" dirty="0">
                <a:solidFill>
                  <a:schemeClr val="bg1"/>
                </a:solidFill>
                <a:latin typeface="Georgia"/>
                <a:cs typeface="Georgia"/>
              </a:rPr>
              <a:t> </a:t>
            </a:r>
            <a:r>
              <a:rPr lang="en-US" sz="2800" spc="15" dirty="0">
                <a:solidFill>
                  <a:schemeClr val="bg1"/>
                </a:solidFill>
                <a:latin typeface="Georgia"/>
                <a:cs typeface="Georgia"/>
              </a:rPr>
              <a:t>and</a:t>
            </a:r>
            <a:r>
              <a:rPr lang="en-US" sz="2800" spc="45" dirty="0">
                <a:solidFill>
                  <a:schemeClr val="bg1"/>
                </a:solidFill>
                <a:latin typeface="Georgia"/>
                <a:cs typeface="Georgia"/>
              </a:rPr>
              <a:t> </a:t>
            </a:r>
            <a:r>
              <a:rPr lang="en-US" sz="2800" spc="-5" dirty="0">
                <a:solidFill>
                  <a:schemeClr val="bg1"/>
                </a:solidFill>
                <a:latin typeface="Georgia"/>
                <a:cs typeface="Georgia"/>
              </a:rPr>
              <a:t>socially.</a:t>
            </a:r>
            <a:endParaRPr lang="en-US" sz="2800" dirty="0">
              <a:solidFill>
                <a:schemeClr val="bg1"/>
              </a:solidFill>
              <a:latin typeface="Georgia"/>
              <a:cs typeface="Georgia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485755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F13DBF-BA91-488D-B79B-6C51559B4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582119-3DB0-43E2-BABF-2ED44A8D56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203D2E-7C52-4D44-A40D-AFF57A2C2A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  <p:pic>
        <p:nvPicPr>
          <p:cNvPr id="10" name="object 5">
            <a:extLst>
              <a:ext uri="{FF2B5EF4-FFF2-40B4-BE49-F238E27FC236}">
                <a16:creationId xmlns:a16="http://schemas.microsoft.com/office/drawing/2014/main" id="{6CFC55AA-D68D-46A8-94D7-BAAAF5CD030A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15885" y="304800"/>
            <a:ext cx="12373030" cy="9144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F043259-20BC-4847-A681-0B426576F8A9}"/>
              </a:ext>
            </a:extLst>
          </p:cNvPr>
          <p:cNvSpPr txBox="1"/>
          <p:nvPr/>
        </p:nvSpPr>
        <p:spPr>
          <a:xfrm>
            <a:off x="439879" y="2259053"/>
            <a:ext cx="12125041" cy="6930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83565" indent="-571500">
              <a:lnSpc>
                <a:spcPct val="100000"/>
              </a:lnSpc>
              <a:spcBef>
                <a:spcPts val="555"/>
              </a:spcBef>
              <a:buClr>
                <a:schemeClr val="bg1"/>
              </a:buClr>
              <a:buSzPct val="95000"/>
              <a:buFont typeface="Arial" panose="020B0604020202020204" pitchFamily="34" charset="0"/>
              <a:buChar char="•"/>
              <a:tabLst>
                <a:tab pos="532130" algn="l"/>
                <a:tab pos="532765" algn="l"/>
              </a:tabLst>
            </a:pPr>
            <a:r>
              <a:rPr lang="en-IN" sz="4400" spc="-254" dirty="0">
                <a:solidFill>
                  <a:schemeClr val="bg1"/>
                </a:solidFill>
                <a:latin typeface="Arial"/>
                <a:cs typeface="Arial"/>
              </a:rPr>
              <a:t>Scikit-learn.</a:t>
            </a:r>
            <a:endParaRPr lang="en-IN" sz="4400" dirty="0">
              <a:solidFill>
                <a:schemeClr val="bg1"/>
              </a:solidFill>
              <a:latin typeface="Arial"/>
              <a:cs typeface="Arial"/>
            </a:endParaRPr>
          </a:p>
          <a:p>
            <a:pPr marL="583565" indent="-571500">
              <a:lnSpc>
                <a:spcPct val="100000"/>
              </a:lnSpc>
              <a:spcBef>
                <a:spcPts val="459"/>
              </a:spcBef>
              <a:buClr>
                <a:schemeClr val="bg1"/>
              </a:buClr>
              <a:buSzPct val="95000"/>
              <a:buFont typeface="Arial" panose="020B0604020202020204" pitchFamily="34" charset="0"/>
              <a:buChar char="•"/>
              <a:tabLst>
                <a:tab pos="532130" algn="l"/>
                <a:tab pos="532765" algn="l"/>
              </a:tabLst>
            </a:pPr>
            <a:r>
              <a:rPr lang="en-IN" sz="4400" spc="-315" dirty="0" err="1">
                <a:solidFill>
                  <a:schemeClr val="bg1"/>
                </a:solidFill>
                <a:latin typeface="Arial"/>
                <a:cs typeface="Arial"/>
              </a:rPr>
              <a:t>Numpy</a:t>
            </a:r>
            <a:r>
              <a:rPr lang="en-IN" sz="4400" spc="-315" dirty="0">
                <a:solidFill>
                  <a:schemeClr val="bg1"/>
                </a:solidFill>
                <a:latin typeface="Arial"/>
                <a:cs typeface="Arial"/>
              </a:rPr>
              <a:t>.</a:t>
            </a:r>
            <a:endParaRPr lang="en-IN" sz="4400" dirty="0">
              <a:solidFill>
                <a:schemeClr val="bg1"/>
              </a:solidFill>
              <a:latin typeface="Arial"/>
              <a:cs typeface="Arial"/>
            </a:endParaRPr>
          </a:p>
          <a:p>
            <a:pPr marL="583565" indent="-571500">
              <a:lnSpc>
                <a:spcPct val="100000"/>
              </a:lnSpc>
              <a:spcBef>
                <a:spcPts val="455"/>
              </a:spcBef>
              <a:buClr>
                <a:schemeClr val="bg1"/>
              </a:buClr>
              <a:buSzPct val="95000"/>
              <a:buFont typeface="Arial" panose="020B0604020202020204" pitchFamily="34" charset="0"/>
              <a:buChar char="•"/>
              <a:tabLst>
                <a:tab pos="532130" algn="l"/>
                <a:tab pos="532765" algn="l"/>
              </a:tabLst>
            </a:pPr>
            <a:r>
              <a:rPr lang="en-IN" sz="4400" spc="-300" dirty="0" err="1">
                <a:solidFill>
                  <a:schemeClr val="bg1"/>
                </a:solidFill>
                <a:latin typeface="Arial"/>
                <a:cs typeface="Arial"/>
              </a:rPr>
              <a:t>Keras</a:t>
            </a:r>
            <a:r>
              <a:rPr lang="en-IN" sz="4400" spc="-300" dirty="0">
                <a:solidFill>
                  <a:schemeClr val="bg1"/>
                </a:solidFill>
                <a:latin typeface="Arial"/>
                <a:cs typeface="Arial"/>
              </a:rPr>
              <a:t>.</a:t>
            </a:r>
            <a:endParaRPr lang="en-IN" sz="4400" dirty="0">
              <a:solidFill>
                <a:schemeClr val="bg1"/>
              </a:solidFill>
              <a:latin typeface="Arial"/>
              <a:cs typeface="Arial"/>
            </a:endParaRPr>
          </a:p>
          <a:p>
            <a:pPr marL="583565" indent="-571500">
              <a:lnSpc>
                <a:spcPct val="100000"/>
              </a:lnSpc>
              <a:spcBef>
                <a:spcPts val="459"/>
              </a:spcBef>
              <a:buClr>
                <a:schemeClr val="bg1"/>
              </a:buClr>
              <a:buSzPct val="95000"/>
              <a:buFont typeface="Arial" panose="020B0604020202020204" pitchFamily="34" charset="0"/>
              <a:buChar char="•"/>
              <a:tabLst>
                <a:tab pos="532130" algn="l"/>
                <a:tab pos="532765" algn="l"/>
              </a:tabLst>
            </a:pPr>
            <a:r>
              <a:rPr lang="en-IN" sz="4400" spc="-335" dirty="0">
                <a:solidFill>
                  <a:schemeClr val="bg1"/>
                </a:solidFill>
                <a:latin typeface="Arial"/>
                <a:cs typeface="Arial"/>
              </a:rPr>
              <a:t>Pandas.</a:t>
            </a:r>
            <a:endParaRPr lang="en-IN" sz="4400" dirty="0">
              <a:solidFill>
                <a:schemeClr val="bg1"/>
              </a:solidFill>
              <a:latin typeface="Arial"/>
              <a:cs typeface="Arial"/>
            </a:endParaRPr>
          </a:p>
          <a:p>
            <a:pPr marL="583565" indent="-571500">
              <a:lnSpc>
                <a:spcPct val="100000"/>
              </a:lnSpc>
              <a:spcBef>
                <a:spcPts val="455"/>
              </a:spcBef>
              <a:buClr>
                <a:schemeClr val="bg1"/>
              </a:buClr>
              <a:buSzPct val="95000"/>
              <a:buFont typeface="Arial" panose="020B0604020202020204" pitchFamily="34" charset="0"/>
              <a:buChar char="•"/>
              <a:tabLst>
                <a:tab pos="532130" algn="l"/>
                <a:tab pos="532765" algn="l"/>
              </a:tabLst>
            </a:pPr>
            <a:r>
              <a:rPr lang="en-IN" sz="4400" spc="-260" dirty="0">
                <a:solidFill>
                  <a:schemeClr val="bg1"/>
                </a:solidFill>
                <a:latin typeface="Arial"/>
                <a:cs typeface="Arial"/>
              </a:rPr>
              <a:t>Matplotlib.</a:t>
            </a:r>
            <a:endParaRPr lang="en-IN" sz="4400" dirty="0">
              <a:solidFill>
                <a:schemeClr val="bg1"/>
              </a:solidFill>
              <a:latin typeface="Arial"/>
              <a:cs typeface="Arial"/>
            </a:endParaRPr>
          </a:p>
          <a:p>
            <a:pPr marL="583565" indent="-571500">
              <a:lnSpc>
                <a:spcPct val="100000"/>
              </a:lnSpc>
              <a:spcBef>
                <a:spcPts val="459"/>
              </a:spcBef>
              <a:buClr>
                <a:schemeClr val="bg1"/>
              </a:buClr>
              <a:buSzPct val="95000"/>
              <a:buFont typeface="Arial" panose="020B0604020202020204" pitchFamily="34" charset="0"/>
              <a:buChar char="•"/>
              <a:tabLst>
                <a:tab pos="532130" algn="l"/>
                <a:tab pos="532765" algn="l"/>
              </a:tabLst>
            </a:pPr>
            <a:r>
              <a:rPr lang="en-IN" sz="4400" spc="-260" dirty="0">
                <a:solidFill>
                  <a:schemeClr val="bg1"/>
                </a:solidFill>
                <a:latin typeface="Arial"/>
                <a:cs typeface="Arial"/>
              </a:rPr>
              <a:t>Model</a:t>
            </a:r>
            <a:r>
              <a:rPr lang="en-IN" sz="4400" spc="-22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IN" sz="4400" spc="-325" dirty="0">
                <a:solidFill>
                  <a:schemeClr val="bg1"/>
                </a:solidFill>
                <a:latin typeface="Arial"/>
                <a:cs typeface="Arial"/>
              </a:rPr>
              <a:t>building</a:t>
            </a:r>
            <a:r>
              <a:rPr lang="en-IN" sz="4400" spc="-22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IN" sz="4400" spc="-300" dirty="0">
                <a:solidFill>
                  <a:schemeClr val="bg1"/>
                </a:solidFill>
                <a:latin typeface="Arial"/>
                <a:cs typeface="Arial"/>
              </a:rPr>
              <a:t>through</a:t>
            </a:r>
            <a:r>
              <a:rPr lang="en-IN" sz="4400" spc="-22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IN" sz="4400" spc="-240" dirty="0" err="1">
                <a:solidFill>
                  <a:schemeClr val="bg1"/>
                </a:solidFill>
                <a:latin typeface="Arial"/>
                <a:cs typeface="Arial"/>
              </a:rPr>
              <a:t>Jupyter</a:t>
            </a:r>
            <a:r>
              <a:rPr lang="en-IN" sz="4400" spc="-22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IN" sz="4400" spc="-325" dirty="0">
                <a:solidFill>
                  <a:schemeClr val="bg1"/>
                </a:solidFill>
                <a:latin typeface="Arial"/>
                <a:cs typeface="Arial"/>
              </a:rPr>
              <a:t>notebook.</a:t>
            </a:r>
            <a:endParaRPr lang="en-IN" sz="4400" dirty="0">
              <a:solidFill>
                <a:schemeClr val="bg1"/>
              </a:solidFill>
              <a:latin typeface="Arial"/>
              <a:cs typeface="Arial"/>
            </a:endParaRPr>
          </a:p>
          <a:p>
            <a:pPr marL="583565" indent="-571500">
              <a:lnSpc>
                <a:spcPct val="100000"/>
              </a:lnSpc>
              <a:spcBef>
                <a:spcPts val="455"/>
              </a:spcBef>
              <a:buClr>
                <a:schemeClr val="bg1"/>
              </a:buClr>
              <a:buSzPct val="95000"/>
              <a:buFont typeface="Arial" panose="020B0604020202020204" pitchFamily="34" charset="0"/>
              <a:buChar char="•"/>
              <a:tabLst>
                <a:tab pos="532130" algn="l"/>
                <a:tab pos="532765" algn="l"/>
              </a:tabLst>
            </a:pPr>
            <a:r>
              <a:rPr lang="en-IN" sz="4400" spc="-305" dirty="0">
                <a:solidFill>
                  <a:schemeClr val="bg1"/>
                </a:solidFill>
                <a:latin typeface="Arial"/>
                <a:cs typeface="Arial"/>
              </a:rPr>
              <a:t>Using</a:t>
            </a:r>
            <a:r>
              <a:rPr lang="en-IN" sz="4400" spc="-22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IN" sz="4400" spc="-150" dirty="0">
                <a:solidFill>
                  <a:schemeClr val="bg1"/>
                </a:solidFill>
                <a:latin typeface="Arial"/>
                <a:cs typeface="Arial"/>
              </a:rPr>
              <a:t>HTML,CSS</a:t>
            </a:r>
            <a:r>
              <a:rPr lang="en-IN" sz="4400" spc="-22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IN" sz="4400" spc="-320" dirty="0">
                <a:solidFill>
                  <a:schemeClr val="bg1"/>
                </a:solidFill>
                <a:latin typeface="Arial"/>
                <a:cs typeface="Arial"/>
              </a:rPr>
              <a:t>and</a:t>
            </a:r>
            <a:r>
              <a:rPr lang="en-IN" sz="4400" spc="-22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IN" sz="4400" spc="-245" dirty="0">
                <a:solidFill>
                  <a:schemeClr val="bg1"/>
                </a:solidFill>
                <a:latin typeface="Arial"/>
                <a:cs typeface="Arial"/>
              </a:rPr>
              <a:t>JavaScript</a:t>
            </a:r>
            <a:r>
              <a:rPr lang="en-IN" sz="4400" spc="-22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IN" sz="4400" spc="-270" dirty="0">
                <a:solidFill>
                  <a:schemeClr val="bg1"/>
                </a:solidFill>
                <a:latin typeface="Arial"/>
                <a:cs typeface="Arial"/>
              </a:rPr>
              <a:t>for</a:t>
            </a:r>
            <a:r>
              <a:rPr lang="en-IN" sz="4400" spc="-22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IN" sz="4400" spc="-310" dirty="0">
                <a:solidFill>
                  <a:schemeClr val="bg1"/>
                </a:solidFill>
                <a:latin typeface="Arial"/>
                <a:cs typeface="Arial"/>
              </a:rPr>
              <a:t>webpage.</a:t>
            </a:r>
            <a:endParaRPr lang="en-IN" sz="4400" dirty="0">
              <a:solidFill>
                <a:schemeClr val="bg1"/>
              </a:solidFill>
              <a:latin typeface="Arial"/>
              <a:cs typeface="Arial"/>
            </a:endParaRPr>
          </a:p>
          <a:p>
            <a:pPr marL="583565" marR="5080" indent="-571500">
              <a:lnSpc>
                <a:spcPts val="5180"/>
              </a:lnSpc>
              <a:spcBef>
                <a:spcPts val="780"/>
              </a:spcBef>
              <a:buClr>
                <a:schemeClr val="bg1"/>
              </a:buClr>
              <a:buSzPct val="95000"/>
              <a:buFont typeface="Arial" panose="020B0604020202020204" pitchFamily="34" charset="0"/>
              <a:buChar char="•"/>
              <a:tabLst>
                <a:tab pos="532130" algn="l"/>
                <a:tab pos="532765" algn="l"/>
                <a:tab pos="4403725" algn="l"/>
              </a:tabLst>
            </a:pPr>
            <a:r>
              <a:rPr lang="en-IN" sz="4400" spc="-95" dirty="0">
                <a:solidFill>
                  <a:schemeClr val="bg1"/>
                </a:solidFill>
                <a:latin typeface="Arial"/>
                <a:cs typeface="Arial"/>
              </a:rPr>
              <a:t>U</a:t>
            </a:r>
            <a:r>
              <a:rPr lang="en-IN" sz="4400" spc="-495" dirty="0">
                <a:solidFill>
                  <a:schemeClr val="bg1"/>
                </a:solidFill>
                <a:latin typeface="Arial"/>
                <a:cs typeface="Arial"/>
              </a:rPr>
              <a:t>s</a:t>
            </a:r>
            <a:r>
              <a:rPr lang="en-IN" sz="4400" spc="-270" dirty="0">
                <a:solidFill>
                  <a:schemeClr val="bg1"/>
                </a:solidFill>
                <a:latin typeface="Arial"/>
                <a:cs typeface="Arial"/>
              </a:rPr>
              <a:t>i</a:t>
            </a:r>
            <a:r>
              <a:rPr lang="en-IN" sz="4400" spc="-325" dirty="0">
                <a:solidFill>
                  <a:schemeClr val="bg1"/>
                </a:solidFill>
                <a:latin typeface="Arial"/>
                <a:cs typeface="Arial"/>
              </a:rPr>
              <a:t>n</a:t>
            </a:r>
            <a:r>
              <a:rPr lang="en-IN" sz="4400" spc="-340" dirty="0">
                <a:solidFill>
                  <a:schemeClr val="bg1"/>
                </a:solidFill>
                <a:latin typeface="Arial"/>
                <a:cs typeface="Arial"/>
              </a:rPr>
              <a:t>g</a:t>
            </a:r>
            <a:r>
              <a:rPr lang="en-IN" sz="4400" spc="-22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IN" sz="4400" spc="-5" dirty="0">
                <a:solidFill>
                  <a:schemeClr val="bg1"/>
                </a:solidFill>
                <a:latin typeface="Arial"/>
                <a:cs typeface="Arial"/>
              </a:rPr>
              <a:t>F</a:t>
            </a:r>
            <a:r>
              <a:rPr lang="en-IN" sz="4400" spc="-270" dirty="0">
                <a:solidFill>
                  <a:schemeClr val="bg1"/>
                </a:solidFill>
                <a:latin typeface="Arial"/>
                <a:cs typeface="Arial"/>
              </a:rPr>
              <a:t>l</a:t>
            </a:r>
            <a:r>
              <a:rPr lang="en-IN" sz="4400" spc="-245" dirty="0">
                <a:solidFill>
                  <a:schemeClr val="bg1"/>
                </a:solidFill>
                <a:latin typeface="Arial"/>
                <a:cs typeface="Arial"/>
              </a:rPr>
              <a:t>a</a:t>
            </a:r>
            <a:r>
              <a:rPr lang="en-IN" sz="4400" spc="-495" dirty="0">
                <a:solidFill>
                  <a:schemeClr val="bg1"/>
                </a:solidFill>
                <a:latin typeface="Arial"/>
                <a:cs typeface="Arial"/>
              </a:rPr>
              <a:t>s</a:t>
            </a:r>
            <a:r>
              <a:rPr lang="en-IN" sz="4400" spc="-325" dirty="0">
                <a:solidFill>
                  <a:schemeClr val="bg1"/>
                </a:solidFill>
                <a:latin typeface="Arial"/>
                <a:cs typeface="Arial"/>
              </a:rPr>
              <a:t>k</a:t>
            </a:r>
            <a:r>
              <a:rPr lang="en-IN" sz="4400" spc="-22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IN" sz="4400" spc="-114" dirty="0">
                <a:solidFill>
                  <a:schemeClr val="bg1"/>
                </a:solidFill>
                <a:latin typeface="Arial"/>
                <a:cs typeface="Arial"/>
              </a:rPr>
              <a:t>f</a:t>
            </a:r>
            <a:r>
              <a:rPr lang="en-IN" sz="4400" spc="-400" dirty="0">
                <a:solidFill>
                  <a:schemeClr val="bg1"/>
                </a:solidFill>
                <a:latin typeface="Arial"/>
                <a:cs typeface="Arial"/>
              </a:rPr>
              <a:t>o</a:t>
            </a:r>
            <a:r>
              <a:rPr lang="en-IN" sz="4400" spc="-295" dirty="0">
                <a:solidFill>
                  <a:schemeClr val="bg1"/>
                </a:solidFill>
                <a:latin typeface="Arial"/>
                <a:cs typeface="Arial"/>
              </a:rPr>
              <a:t>r</a:t>
            </a:r>
            <a:r>
              <a:rPr lang="en-IN" sz="4400" dirty="0">
                <a:solidFill>
                  <a:schemeClr val="bg1"/>
                </a:solidFill>
                <a:latin typeface="Arial"/>
                <a:cs typeface="Arial"/>
              </a:rPr>
              <a:t>	</a:t>
            </a:r>
            <a:r>
              <a:rPr lang="en-IN" sz="4400" spc="-270" dirty="0">
                <a:solidFill>
                  <a:schemeClr val="bg1"/>
                </a:solidFill>
                <a:latin typeface="Arial"/>
                <a:cs typeface="Arial"/>
              </a:rPr>
              <a:t>i</a:t>
            </a:r>
            <a:r>
              <a:rPr lang="en-IN" sz="4400" spc="-325" dirty="0">
                <a:solidFill>
                  <a:schemeClr val="bg1"/>
                </a:solidFill>
                <a:latin typeface="Arial"/>
                <a:cs typeface="Arial"/>
              </a:rPr>
              <a:t>n</a:t>
            </a:r>
            <a:r>
              <a:rPr lang="en-IN" sz="4400" spc="-105" dirty="0">
                <a:solidFill>
                  <a:schemeClr val="bg1"/>
                </a:solidFill>
                <a:latin typeface="Arial"/>
                <a:cs typeface="Arial"/>
              </a:rPr>
              <a:t>t</a:t>
            </a:r>
            <a:r>
              <a:rPr lang="en-IN" sz="4400" spc="-170" dirty="0">
                <a:solidFill>
                  <a:schemeClr val="bg1"/>
                </a:solidFill>
                <a:latin typeface="Arial"/>
                <a:cs typeface="Arial"/>
              </a:rPr>
              <a:t>e</a:t>
            </a:r>
            <a:r>
              <a:rPr lang="en-IN" sz="4400" spc="-345" dirty="0">
                <a:solidFill>
                  <a:schemeClr val="bg1"/>
                </a:solidFill>
                <a:latin typeface="Arial"/>
                <a:cs typeface="Arial"/>
              </a:rPr>
              <a:t>g</a:t>
            </a:r>
            <a:r>
              <a:rPr lang="en-IN" sz="4400" spc="-300" dirty="0">
                <a:solidFill>
                  <a:schemeClr val="bg1"/>
                </a:solidFill>
                <a:latin typeface="Arial"/>
                <a:cs typeface="Arial"/>
              </a:rPr>
              <a:t>r</a:t>
            </a:r>
            <a:r>
              <a:rPr lang="en-IN" sz="4400" spc="-245" dirty="0">
                <a:solidFill>
                  <a:schemeClr val="bg1"/>
                </a:solidFill>
                <a:latin typeface="Arial"/>
                <a:cs typeface="Arial"/>
              </a:rPr>
              <a:t>a</a:t>
            </a:r>
            <a:r>
              <a:rPr lang="en-IN" sz="4400" spc="-204" dirty="0">
                <a:solidFill>
                  <a:schemeClr val="bg1"/>
                </a:solidFill>
                <a:latin typeface="Arial"/>
                <a:cs typeface="Arial"/>
              </a:rPr>
              <a:t>t</a:t>
            </a:r>
            <a:r>
              <a:rPr lang="en-IN" sz="4400" spc="-165" dirty="0">
                <a:solidFill>
                  <a:schemeClr val="bg1"/>
                </a:solidFill>
                <a:latin typeface="Arial"/>
                <a:cs typeface="Arial"/>
              </a:rPr>
              <a:t>i</a:t>
            </a:r>
            <a:r>
              <a:rPr lang="en-IN" sz="4400" spc="-325" dirty="0">
                <a:solidFill>
                  <a:schemeClr val="bg1"/>
                </a:solidFill>
                <a:latin typeface="Arial"/>
                <a:cs typeface="Arial"/>
              </a:rPr>
              <a:t>n</a:t>
            </a:r>
            <a:r>
              <a:rPr lang="en-IN" sz="4400" spc="-340" dirty="0">
                <a:solidFill>
                  <a:schemeClr val="bg1"/>
                </a:solidFill>
                <a:latin typeface="Arial"/>
                <a:cs typeface="Arial"/>
              </a:rPr>
              <a:t>g</a:t>
            </a:r>
            <a:r>
              <a:rPr lang="en-IN" sz="4400" spc="-22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IN" sz="4400" spc="-434" dirty="0">
                <a:solidFill>
                  <a:schemeClr val="bg1"/>
                </a:solidFill>
                <a:latin typeface="Arial"/>
                <a:cs typeface="Arial"/>
              </a:rPr>
              <a:t>m</a:t>
            </a:r>
            <a:r>
              <a:rPr lang="en-IN" sz="4400" spc="-305" dirty="0">
                <a:solidFill>
                  <a:schemeClr val="bg1"/>
                </a:solidFill>
                <a:latin typeface="Arial"/>
                <a:cs typeface="Arial"/>
              </a:rPr>
              <a:t>o</a:t>
            </a:r>
            <a:r>
              <a:rPr lang="en-IN" sz="4400" spc="-390" dirty="0">
                <a:solidFill>
                  <a:schemeClr val="bg1"/>
                </a:solidFill>
                <a:latin typeface="Arial"/>
                <a:cs typeface="Arial"/>
              </a:rPr>
              <a:t>d</a:t>
            </a:r>
            <a:r>
              <a:rPr lang="en-IN" sz="4400" spc="-175" dirty="0">
                <a:solidFill>
                  <a:schemeClr val="bg1"/>
                </a:solidFill>
                <a:latin typeface="Arial"/>
                <a:cs typeface="Arial"/>
              </a:rPr>
              <a:t>e</a:t>
            </a:r>
            <a:r>
              <a:rPr lang="en-IN" sz="4400" spc="-265" dirty="0">
                <a:solidFill>
                  <a:schemeClr val="bg1"/>
                </a:solidFill>
                <a:latin typeface="Arial"/>
                <a:cs typeface="Arial"/>
              </a:rPr>
              <a:t>l</a:t>
            </a:r>
            <a:r>
              <a:rPr lang="en-IN" sz="4400" spc="-22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IN" sz="4400" spc="-245" dirty="0">
                <a:solidFill>
                  <a:schemeClr val="bg1"/>
                </a:solidFill>
                <a:latin typeface="Arial"/>
                <a:cs typeface="Arial"/>
              </a:rPr>
              <a:t>a</a:t>
            </a:r>
            <a:r>
              <a:rPr lang="en-IN" sz="4400" spc="-325" dirty="0">
                <a:solidFill>
                  <a:schemeClr val="bg1"/>
                </a:solidFill>
                <a:latin typeface="Arial"/>
                <a:cs typeface="Arial"/>
              </a:rPr>
              <a:t>n</a:t>
            </a:r>
            <a:r>
              <a:rPr lang="en-IN" sz="4400" spc="-390" dirty="0">
                <a:solidFill>
                  <a:schemeClr val="bg1"/>
                </a:solidFill>
                <a:latin typeface="Arial"/>
                <a:cs typeface="Arial"/>
              </a:rPr>
              <a:t>d</a:t>
            </a:r>
            <a:r>
              <a:rPr lang="en-IN" sz="4400" spc="-22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IN" sz="4400" spc="-290" dirty="0">
                <a:solidFill>
                  <a:schemeClr val="bg1"/>
                </a:solidFill>
                <a:latin typeface="Arial"/>
                <a:cs typeface="Arial"/>
              </a:rPr>
              <a:t>we</a:t>
            </a:r>
            <a:r>
              <a:rPr lang="en-IN" sz="4400" spc="-400" dirty="0">
                <a:solidFill>
                  <a:schemeClr val="bg1"/>
                </a:solidFill>
                <a:latin typeface="Arial"/>
                <a:cs typeface="Arial"/>
              </a:rPr>
              <a:t>b</a:t>
            </a:r>
            <a:r>
              <a:rPr lang="en-IN" sz="4400" spc="-285" dirty="0">
                <a:solidFill>
                  <a:schemeClr val="bg1"/>
                </a:solidFill>
                <a:latin typeface="Arial"/>
                <a:cs typeface="Arial"/>
              </a:rPr>
              <a:t>pa</a:t>
            </a:r>
            <a:r>
              <a:rPr lang="en-IN" sz="4400" spc="-345" dirty="0">
                <a:solidFill>
                  <a:schemeClr val="bg1"/>
                </a:solidFill>
                <a:latin typeface="Arial"/>
                <a:cs typeface="Arial"/>
              </a:rPr>
              <a:t>g</a:t>
            </a:r>
            <a:r>
              <a:rPr lang="en-IN" sz="4400" spc="-114" dirty="0">
                <a:solidFill>
                  <a:schemeClr val="bg1"/>
                </a:solidFill>
                <a:latin typeface="Arial"/>
                <a:cs typeface="Arial"/>
              </a:rPr>
              <a:t>e  </a:t>
            </a:r>
            <a:r>
              <a:rPr lang="en-IN" sz="4400" spc="-270" dirty="0">
                <a:solidFill>
                  <a:schemeClr val="bg1"/>
                </a:solidFill>
                <a:latin typeface="Arial"/>
                <a:cs typeface="Arial"/>
              </a:rPr>
              <a:t>i</a:t>
            </a:r>
            <a:r>
              <a:rPr lang="en-IN" sz="4400" spc="-325" dirty="0">
                <a:solidFill>
                  <a:schemeClr val="bg1"/>
                </a:solidFill>
                <a:latin typeface="Arial"/>
                <a:cs typeface="Arial"/>
              </a:rPr>
              <a:t>n</a:t>
            </a:r>
            <a:r>
              <a:rPr lang="en-IN" sz="4400" spc="-22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IN" sz="4400" spc="-260" dirty="0">
                <a:solidFill>
                  <a:schemeClr val="bg1"/>
                </a:solidFill>
                <a:latin typeface="Arial"/>
                <a:cs typeface="Arial"/>
              </a:rPr>
              <a:t>S</a:t>
            </a:r>
            <a:r>
              <a:rPr lang="en-IN" sz="4400" spc="-225" dirty="0">
                <a:solidFill>
                  <a:schemeClr val="bg1"/>
                </a:solidFill>
                <a:latin typeface="Arial"/>
                <a:cs typeface="Arial"/>
              </a:rPr>
              <a:t>P</a:t>
            </a:r>
            <a:r>
              <a:rPr lang="en-IN" sz="4400" spc="-160" dirty="0">
                <a:solidFill>
                  <a:schemeClr val="bg1"/>
                </a:solidFill>
                <a:latin typeface="Arial"/>
                <a:cs typeface="Arial"/>
              </a:rPr>
              <a:t>Y</a:t>
            </a:r>
            <a:r>
              <a:rPr lang="en-IN" sz="4400" spc="-100" dirty="0">
                <a:solidFill>
                  <a:schemeClr val="bg1"/>
                </a:solidFill>
                <a:latin typeface="Arial"/>
                <a:cs typeface="Arial"/>
              </a:rPr>
              <a:t>D</a:t>
            </a:r>
            <a:r>
              <a:rPr lang="en-IN" sz="4400" spc="-125" dirty="0">
                <a:solidFill>
                  <a:schemeClr val="bg1"/>
                </a:solidFill>
                <a:latin typeface="Arial"/>
                <a:cs typeface="Arial"/>
              </a:rPr>
              <a:t>E</a:t>
            </a:r>
            <a:r>
              <a:rPr lang="en-IN" sz="4400" spc="-210" dirty="0">
                <a:solidFill>
                  <a:schemeClr val="bg1"/>
                </a:solidFill>
                <a:latin typeface="Arial"/>
                <a:cs typeface="Arial"/>
              </a:rPr>
              <a:t>R</a:t>
            </a:r>
            <a:r>
              <a:rPr lang="en-IN" sz="4400" spc="-22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IN" sz="4400" spc="-175" dirty="0">
                <a:solidFill>
                  <a:schemeClr val="bg1"/>
                </a:solidFill>
                <a:latin typeface="Arial"/>
                <a:cs typeface="Arial"/>
              </a:rPr>
              <a:t>e</a:t>
            </a:r>
            <a:r>
              <a:rPr lang="en-IN" sz="4400" spc="-325" dirty="0">
                <a:solidFill>
                  <a:schemeClr val="bg1"/>
                </a:solidFill>
                <a:latin typeface="Arial"/>
                <a:cs typeface="Arial"/>
              </a:rPr>
              <a:t>n</a:t>
            </a:r>
            <a:r>
              <a:rPr lang="en-IN" sz="4400" spc="-395" dirty="0">
                <a:solidFill>
                  <a:schemeClr val="bg1"/>
                </a:solidFill>
                <a:latin typeface="Arial"/>
                <a:cs typeface="Arial"/>
              </a:rPr>
              <a:t>v</a:t>
            </a:r>
            <a:r>
              <a:rPr lang="en-IN" sz="4400" spc="-270" dirty="0">
                <a:solidFill>
                  <a:schemeClr val="bg1"/>
                </a:solidFill>
                <a:latin typeface="Arial"/>
                <a:cs typeface="Arial"/>
              </a:rPr>
              <a:t>i</a:t>
            </a:r>
            <a:r>
              <a:rPr lang="en-IN" sz="4400" spc="-300" dirty="0">
                <a:solidFill>
                  <a:schemeClr val="bg1"/>
                </a:solidFill>
                <a:latin typeface="Arial"/>
                <a:cs typeface="Arial"/>
              </a:rPr>
              <a:t>r</a:t>
            </a:r>
            <a:r>
              <a:rPr lang="en-IN" sz="4400" spc="-400" dirty="0">
                <a:solidFill>
                  <a:schemeClr val="bg1"/>
                </a:solidFill>
                <a:latin typeface="Arial"/>
                <a:cs typeface="Arial"/>
              </a:rPr>
              <a:t>o</a:t>
            </a:r>
            <a:r>
              <a:rPr lang="en-IN" sz="4400" spc="-325" dirty="0">
                <a:solidFill>
                  <a:schemeClr val="bg1"/>
                </a:solidFill>
                <a:latin typeface="Arial"/>
                <a:cs typeface="Arial"/>
              </a:rPr>
              <a:t>n</a:t>
            </a:r>
            <a:r>
              <a:rPr lang="en-IN" sz="4400" spc="-254" dirty="0">
                <a:solidFill>
                  <a:schemeClr val="bg1"/>
                </a:solidFill>
                <a:latin typeface="Arial"/>
                <a:cs typeface="Arial"/>
              </a:rPr>
              <a:t>me</a:t>
            </a:r>
            <a:r>
              <a:rPr lang="en-IN" sz="4400" spc="-325" dirty="0">
                <a:solidFill>
                  <a:schemeClr val="bg1"/>
                </a:solidFill>
                <a:latin typeface="Arial"/>
                <a:cs typeface="Arial"/>
              </a:rPr>
              <a:t>n</a:t>
            </a:r>
            <a:r>
              <a:rPr lang="en-IN" sz="4400" spc="-250" dirty="0">
                <a:solidFill>
                  <a:schemeClr val="bg1"/>
                </a:solidFill>
                <a:latin typeface="Arial"/>
                <a:cs typeface="Arial"/>
              </a:rPr>
              <a:t>t.</a:t>
            </a:r>
            <a:endParaRPr lang="en-IN" sz="4400" dirty="0">
              <a:solidFill>
                <a:schemeClr val="bg1"/>
              </a:solidFill>
              <a:latin typeface="Arial"/>
              <a:cs typeface="Arial"/>
            </a:endParaRPr>
          </a:p>
          <a:p>
            <a:endParaRPr lang="en-IN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18AE3A4-53E3-483F-9A92-31000C8D050E}"/>
              </a:ext>
            </a:extLst>
          </p:cNvPr>
          <p:cNvSpPr txBox="1"/>
          <p:nvPr/>
        </p:nvSpPr>
        <p:spPr>
          <a:xfrm>
            <a:off x="439879" y="666471"/>
            <a:ext cx="1005166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6000" b="1" spc="-15" dirty="0">
                <a:solidFill>
                  <a:schemeClr val="bg1"/>
                </a:solidFill>
                <a:latin typeface="Times New Roman"/>
                <a:cs typeface="Times New Roman"/>
              </a:rPr>
              <a:t>Environment</a:t>
            </a:r>
            <a:r>
              <a:rPr lang="en-IN" sz="6000" b="1" spc="420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en-IN" sz="6000" b="1" dirty="0">
                <a:solidFill>
                  <a:schemeClr val="bg1"/>
                </a:solidFill>
                <a:latin typeface="Times New Roman"/>
                <a:cs typeface="Times New Roman"/>
              </a:rPr>
              <a:t>and</a:t>
            </a:r>
            <a:r>
              <a:rPr lang="en-IN" sz="6000" b="1" spc="425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en-IN" sz="6000" b="1" spc="-5" dirty="0">
                <a:solidFill>
                  <a:schemeClr val="bg1"/>
                </a:solidFill>
                <a:latin typeface="Times New Roman"/>
                <a:cs typeface="Times New Roman"/>
              </a:rPr>
              <a:t>tools</a:t>
            </a:r>
            <a:r>
              <a:rPr lang="en-IN" sz="6000" b="1" spc="430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en-IN" sz="6000" b="1" dirty="0">
                <a:solidFill>
                  <a:schemeClr val="bg1"/>
                </a:solidFill>
                <a:latin typeface="Times New Roman"/>
                <a:cs typeface="Times New Roman"/>
              </a:rPr>
              <a:t>used</a:t>
            </a:r>
            <a:r>
              <a:rPr lang="en-IN" sz="6000" b="1" spc="425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en-IN" sz="6000" b="1" spc="15" dirty="0">
                <a:solidFill>
                  <a:schemeClr val="bg1"/>
                </a:solidFill>
                <a:latin typeface="Tahoma"/>
                <a:cs typeface="Tahoma"/>
              </a:rPr>
              <a:t>:</a:t>
            </a:r>
            <a:endParaRPr lang="en-IN" sz="6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74540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CE18D87-57C9-4EBE-B02D-3D85E4B3B3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5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FA1F20D-E5DD-4A44-9D1C-0855BB0483A5}"/>
              </a:ext>
            </a:extLst>
          </p:cNvPr>
          <p:cNvSpPr/>
          <p:nvPr/>
        </p:nvSpPr>
        <p:spPr>
          <a:xfrm>
            <a:off x="1358900" y="2362200"/>
            <a:ext cx="10287000" cy="5029200"/>
          </a:xfrm>
          <a:prstGeom prst="rect">
            <a:avLst/>
          </a:prstGeom>
          <a:solidFill>
            <a:schemeClr val="bg1">
              <a:alpha val="67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0" dirty="0">
                <a:blipFill>
                  <a:blip r:embed="rId4"/>
                  <a:stretch>
                    <a:fillRect/>
                  </a:stretch>
                </a:blipFill>
                <a:latin typeface="Arial Black" panose="020B0A04020102020204" pitchFamily="34" charset="0"/>
              </a:rPr>
              <a:t>Thank </a:t>
            </a:r>
          </a:p>
          <a:p>
            <a:pPr algn="ctr"/>
            <a:r>
              <a:rPr lang="en-US" sz="15000" dirty="0">
                <a:blipFill>
                  <a:blip r:embed="rId4"/>
                  <a:stretch>
                    <a:fillRect/>
                  </a:stretch>
                </a:blipFill>
                <a:latin typeface="Arial Black" panose="020B0A04020102020204" pitchFamily="34" charset="0"/>
              </a:rPr>
              <a:t>    You  </a:t>
            </a:r>
            <a:r>
              <a:rPr lang="en-US" sz="3600" dirty="0">
                <a:blipFill>
                  <a:blip r:embed="rId4"/>
                  <a:stretch>
                    <a:fillRect/>
                  </a:stretch>
                </a:blipFill>
                <a:latin typeface="Times New Roman" panose="02020603050405020304" pitchFamily="18" charset="0"/>
                <a:cs typeface="Times New Roman" panose="02020603050405020304" pitchFamily="18" charset="0"/>
              </a:rPr>
              <a:t>- IT005</a:t>
            </a:r>
            <a:endParaRPr lang="en-IN" sz="3600" dirty="0">
              <a:blipFill>
                <a:blip r:embed="rId4"/>
                <a:stretch>
                  <a:fillRect/>
                </a:stretch>
              </a:blip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1941665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object 3">
            <a:extLst>
              <a:ext uri="{FF2B5EF4-FFF2-40B4-BE49-F238E27FC236}">
                <a16:creationId xmlns:a16="http://schemas.microsoft.com/office/drawing/2014/main" id="{F935FB40-2DB0-4C12-8504-5EC2647C0931}"/>
              </a:ext>
            </a:extLst>
          </p:cNvPr>
          <p:cNvPicPr/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6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3004799" cy="97536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26552FC-3BD7-4C07-9233-85DE0C48BF25}"/>
              </a:ext>
            </a:extLst>
          </p:cNvPr>
          <p:cNvSpPr/>
          <p:nvPr/>
        </p:nvSpPr>
        <p:spPr>
          <a:xfrm>
            <a:off x="1358899" y="2362200"/>
            <a:ext cx="10287000" cy="5029200"/>
          </a:xfrm>
          <a:prstGeom prst="rect">
            <a:avLst/>
          </a:prstGeom>
          <a:solidFill>
            <a:schemeClr val="bg1">
              <a:alpha val="67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0" dirty="0">
                <a:blipFill>
                  <a:blip r:embed="rId4"/>
                  <a:stretch>
                    <a:fillRect/>
                  </a:stretch>
                </a:blipFill>
                <a:latin typeface="Arial Black" panose="020B0A04020102020204" pitchFamily="34" charset="0"/>
              </a:rPr>
              <a:t>Thank </a:t>
            </a:r>
          </a:p>
          <a:p>
            <a:pPr algn="ctr"/>
            <a:r>
              <a:rPr lang="en-US" sz="15000" dirty="0">
                <a:blipFill>
                  <a:blip r:embed="rId4"/>
                  <a:stretch>
                    <a:fillRect/>
                  </a:stretch>
                </a:blipFill>
                <a:latin typeface="Arial Black" panose="020B0A04020102020204" pitchFamily="34" charset="0"/>
              </a:rPr>
              <a:t>    You  </a:t>
            </a:r>
            <a:r>
              <a:rPr lang="en-US" sz="3600" dirty="0">
                <a:blipFill>
                  <a:blip r:embed="rId4"/>
                  <a:stretch>
                    <a:fillRect/>
                  </a:stretch>
                </a:blipFill>
                <a:latin typeface="Times New Roman" panose="02020603050405020304" pitchFamily="18" charset="0"/>
                <a:cs typeface="Times New Roman" panose="02020603050405020304" pitchFamily="18" charset="0"/>
              </a:rPr>
              <a:t>– IT005 </a:t>
            </a:r>
            <a:endParaRPr lang="en-IN" sz="3600" dirty="0">
              <a:blipFill>
                <a:blip r:embed="rId4"/>
                <a:stretch>
                  <a:fillRect/>
                </a:stretch>
              </a:blip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353204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275</TotalTime>
  <Words>430</Words>
  <Application>Microsoft Office PowerPoint</Application>
  <PresentationFormat>Custom</PresentationFormat>
  <Paragraphs>38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9" baseType="lpstr">
      <vt:lpstr>PMingLiU</vt:lpstr>
      <vt:lpstr>Arial</vt:lpstr>
      <vt:lpstr>Arial Black</vt:lpstr>
      <vt:lpstr>Bahnschrift SemiCondensed</vt:lpstr>
      <vt:lpstr>Calibri</vt:lpstr>
      <vt:lpstr>Cambria</vt:lpstr>
      <vt:lpstr>Georgia</vt:lpstr>
      <vt:lpstr>High Tower Text</vt:lpstr>
      <vt:lpstr>Tahoma</vt:lpstr>
      <vt:lpstr>Times New Roman</vt:lpstr>
      <vt:lpstr>Office Theme</vt:lpstr>
      <vt:lpstr>IceBerg Detection in Satellite  Images using IBM Watson Studio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Iceberg Detection in Satellite Images using IBM Watson Studio-Team-05(IT)</dc:title>
  <cp:lastModifiedBy>sup rani</cp:lastModifiedBy>
  <cp:revision>32</cp:revision>
  <dcterms:created xsi:type="dcterms:W3CDTF">2021-06-04T16:57:01Z</dcterms:created>
  <dcterms:modified xsi:type="dcterms:W3CDTF">2021-06-05T14:44:58Z</dcterms:modified>
  <cp:contentStatus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2021-06-04T00:00:00Z</vt:filetime>
  </property>
  <property fmtid="{D5CDD505-2E9C-101B-9397-08002B2CF9AE}" pid="3" name="Creator">
    <vt:lpwstr>Pages</vt:lpwstr>
  </property>
  <property fmtid="{D5CDD505-2E9C-101B-9397-08002B2CF9AE}" pid="4" name="LastSaved">
    <vt:filetime>2021-06-04T00:00:00Z</vt:filetime>
  </property>
</Properties>
</file>